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2" r:id="rId3"/>
    <p:sldMasterId id="2147483664" r:id="rId4"/>
  </p:sldMasterIdLst>
  <p:notesMasterIdLst>
    <p:notesMasterId r:id="rId25"/>
  </p:notesMasterIdLst>
  <p:sldIdLst>
    <p:sldId id="256" r:id="rId5"/>
    <p:sldId id="257" r:id="rId6"/>
    <p:sldId id="273" r:id="rId7"/>
    <p:sldId id="258" r:id="rId8"/>
    <p:sldId id="260" r:id="rId9"/>
    <p:sldId id="261" r:id="rId10"/>
    <p:sldId id="279" r:id="rId11"/>
    <p:sldId id="263" r:id="rId12"/>
    <p:sldId id="264" r:id="rId13"/>
    <p:sldId id="265" r:id="rId14"/>
    <p:sldId id="267" r:id="rId15"/>
    <p:sldId id="269" r:id="rId16"/>
    <p:sldId id="268" r:id="rId17"/>
    <p:sldId id="270" r:id="rId18"/>
    <p:sldId id="281" r:id="rId19"/>
    <p:sldId id="282" r:id="rId20"/>
    <p:sldId id="272" r:id="rId21"/>
    <p:sldId id="274" r:id="rId22"/>
    <p:sldId id="280" r:id="rId23"/>
    <p:sldId id="275"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IDXaq9ypYRcUqU1tt1XK/1prwC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17"/>
    <p:restoredTop sz="94471"/>
  </p:normalViewPr>
  <p:slideViewPr>
    <p:cSldViewPr snapToGrid="0">
      <p:cViewPr varScale="1">
        <p:scale>
          <a:sx n="103" d="100"/>
          <a:sy n="103" d="100"/>
        </p:scale>
        <p:origin x="236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none"/>
              <a:t>Macri speaks</a:t>
            </a:r>
            <a:endParaRPr/>
          </a:p>
          <a:p>
            <a:pPr marL="0" lvl="0" indent="0" algn="l" rtl="0">
              <a:spcBef>
                <a:spcPts val="0"/>
              </a:spcBef>
              <a:spcAft>
                <a:spcPts val="0"/>
              </a:spcAft>
              <a:buNone/>
            </a:pPr>
            <a:r>
              <a:rPr lang="en-US" u="none"/>
              <a:t>Introduce names</a:t>
            </a:r>
            <a:endParaRPr/>
          </a:p>
        </p:txBody>
      </p:sp>
      <p:sp>
        <p:nvSpPr>
          <p:cNvPr id="189" name="Google Shape;18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Luke: Bounce house field day, not yet approved by ms macri yet (look at ms macri) “pleaseee”</a:t>
            </a:r>
            <a:endParaRPr/>
          </a:p>
          <a:p>
            <a:pPr marL="0" lvl="0" indent="0" algn="l" rtl="0">
              <a:spcBef>
                <a:spcPts val="0"/>
              </a:spcBef>
              <a:spcAft>
                <a:spcPts val="0"/>
              </a:spcAft>
              <a:buNone/>
            </a:pPr>
            <a:r>
              <a:rPr lang="en-US"/>
              <a:t>Luke: My personal favorite being breakfast during first period, you cant name something that beats missing Spanish in the morning while eating free bagels, all thanks to ms macri </a:t>
            </a:r>
            <a:endParaRPr/>
          </a:p>
          <a:p>
            <a:pPr marL="0" lvl="0" indent="0" algn="l" rtl="0">
              <a:spcBef>
                <a:spcPts val="0"/>
              </a:spcBef>
              <a:spcAft>
                <a:spcPts val="0"/>
              </a:spcAft>
              <a:buNone/>
            </a:pPr>
            <a:r>
              <a:rPr lang="en-US"/>
              <a:t>Yusuf: as you can see every one is enjoying themselves, even my French teacher is happy to ms French (point out she is bottom left) Also point out me and Luke</a:t>
            </a:r>
            <a:endParaRPr/>
          </a:p>
          <a:p>
            <a:pPr marL="0" lvl="0" indent="0" algn="l" rtl="0">
              <a:spcBef>
                <a:spcPts val="0"/>
              </a:spcBef>
              <a:spcAft>
                <a:spcPts val="0"/>
              </a:spcAft>
              <a:buNone/>
            </a:pPr>
            <a:endParaRPr/>
          </a:p>
        </p:txBody>
      </p:sp>
      <p:sp>
        <p:nvSpPr>
          <p:cNvPr id="282" name="Google Shape;28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Merit based scholarships at specific schools</a:t>
            </a:r>
            <a:endParaRPr/>
          </a:p>
          <a:p>
            <a:pPr marL="0" lvl="0" indent="0" algn="l" rtl="0">
              <a:spcBef>
                <a:spcPts val="0"/>
              </a:spcBef>
              <a:spcAft>
                <a:spcPts val="0"/>
              </a:spcAft>
              <a:buNone/>
            </a:pPr>
            <a:r>
              <a:rPr lang="en-US"/>
              <a:t>Luke: IB automatically gives Bright Futures with completion of 100 volunteer hours stemming from CAS , IB is recognized by all colleges on a global scale  </a:t>
            </a:r>
            <a:endParaRPr/>
          </a:p>
          <a:p>
            <a:pPr marL="0" lvl="0" indent="0" algn="l" rtl="0">
              <a:spcBef>
                <a:spcPts val="0"/>
              </a:spcBef>
              <a:spcAft>
                <a:spcPts val="0"/>
              </a:spcAft>
              <a:buNone/>
            </a:pPr>
            <a:r>
              <a:rPr lang="en-US"/>
              <a:t>Yusuf and Luke: What colleges we’re applying to</a:t>
            </a:r>
            <a:endParaRPr/>
          </a:p>
          <a:p>
            <a:pPr marL="0" lvl="0" indent="0" algn="l" rtl="0">
              <a:spcBef>
                <a:spcPts val="0"/>
              </a:spcBef>
              <a:spcAft>
                <a:spcPts val="0"/>
              </a:spcAft>
              <a:buNone/>
            </a:pPr>
            <a:r>
              <a:rPr lang="en-US"/>
              <a:t>What colleges our friends are applying to</a:t>
            </a:r>
            <a:endParaRPr/>
          </a:p>
          <a:p>
            <a:pPr marL="0" lvl="0" indent="0" algn="l" rtl="0">
              <a:spcBef>
                <a:spcPts val="0"/>
              </a:spcBef>
              <a:spcAft>
                <a:spcPts val="0"/>
              </a:spcAft>
              <a:buNone/>
            </a:pPr>
            <a:r>
              <a:rPr lang="en-US"/>
              <a:t>What we’re doing with our lives, FANCY TALK</a:t>
            </a:r>
            <a:endParaRPr/>
          </a:p>
        </p:txBody>
      </p:sp>
      <p:sp>
        <p:nvSpPr>
          <p:cNvPr id="300" name="Google Shape;30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where we applied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Yusuf: Huge statistical variance</a:t>
            </a:r>
            <a:endParaRPr/>
          </a:p>
          <a:p>
            <a:pPr marL="0" lvl="0" indent="0" algn="l" rtl="0">
              <a:spcBef>
                <a:spcPts val="0"/>
              </a:spcBef>
              <a:spcAft>
                <a:spcPts val="0"/>
              </a:spcAft>
              <a:buNone/>
            </a:pPr>
            <a:r>
              <a:rPr lang="en-US"/>
              <a:t>I think USF has like an 89% acceptance rate of IB kids opposed to its 46% for other classes</a:t>
            </a:r>
            <a:endParaRPr/>
          </a:p>
        </p:txBody>
      </p:sp>
      <p:sp>
        <p:nvSpPr>
          <p:cNvPr id="290" name="Google Shape;29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Yusuf: Point out the notable colleges</a:t>
            </a:r>
            <a:endParaRPr/>
          </a:p>
        </p:txBody>
      </p:sp>
      <p:sp>
        <p:nvSpPr>
          <p:cNvPr id="309" name="Google Shape;30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Yusuf</a:t>
            </a:r>
            <a:endParaRPr/>
          </a:p>
        </p:txBody>
      </p:sp>
      <p:sp>
        <p:nvSpPr>
          <p:cNvPr id="322" name="Google Shape;32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Macri</a:t>
            </a:r>
            <a:endParaRPr/>
          </a:p>
        </p:txBody>
      </p:sp>
      <p:sp>
        <p:nvSpPr>
          <p:cNvPr id="369" name="Google Shape;369;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Macri</a:t>
            </a:r>
            <a:endParaRPr/>
          </a:p>
        </p:txBody>
      </p:sp>
      <p:sp>
        <p:nvSpPr>
          <p:cNvPr id="381" name="Google Shape;38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Macri speaks</a:t>
            </a:r>
            <a:endParaRPr/>
          </a:p>
          <a:p>
            <a:pPr marL="0" lvl="0" indent="0" algn="l" rtl="0">
              <a:spcBef>
                <a:spcPts val="0"/>
              </a:spcBef>
              <a:spcAft>
                <a:spcPts val="0"/>
              </a:spcAft>
              <a:buNone/>
            </a:pPr>
            <a:r>
              <a:rPr lang="en-US"/>
              <a:t>Introduces IB Program</a:t>
            </a:r>
            <a:endParaRPr/>
          </a:p>
        </p:txBody>
      </p:sp>
      <p:sp>
        <p:nvSpPr>
          <p:cNvPr id="197" name="Google Shape;19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Macri: Gulf, Anclote, Fivay, Hudson, Mitchell, or River Ridge</a:t>
            </a:r>
            <a:endParaRPr/>
          </a:p>
          <a:p>
            <a:pPr marL="0" lvl="0" indent="0" algn="l" rtl="0">
              <a:spcBef>
                <a:spcPts val="0"/>
              </a:spcBef>
              <a:spcAft>
                <a:spcPts val="0"/>
              </a:spcAft>
              <a:buNone/>
            </a:pPr>
            <a:r>
              <a:rPr lang="en-US"/>
              <a:t>”Students just like you”</a:t>
            </a:r>
            <a:endParaRPr/>
          </a:p>
          <a:p>
            <a:pPr marL="0" lvl="0" indent="0" algn="l" rtl="0">
              <a:spcBef>
                <a:spcPts val="0"/>
              </a:spcBef>
              <a:spcAft>
                <a:spcPts val="0"/>
              </a:spcAft>
              <a:buNone/>
            </a:pPr>
            <a:r>
              <a:rPr lang="en-US"/>
              <a:t>We were sitting in their seat 4 years ago</a:t>
            </a:r>
            <a:endParaRPr/>
          </a:p>
        </p:txBody>
      </p:sp>
      <p:sp>
        <p:nvSpPr>
          <p:cNvPr id="207" name="Google Shape;20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Macri: What kind of student the IB Program wants to develop</a:t>
            </a:r>
            <a:endParaRPr/>
          </a:p>
        </p:txBody>
      </p:sp>
      <p:sp>
        <p:nvSpPr>
          <p:cNvPr id="229" name="Google Shape;22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Macri first</a:t>
            </a:r>
            <a:endParaRPr/>
          </a:p>
        </p:txBody>
      </p:sp>
      <p:sp>
        <p:nvSpPr>
          <p:cNvPr id="235" name="Google Shape;23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Nikodem: IB requires Internal assesments and extra requirements outside the classroom, but don’t let this scare you, because you’ll have a long time frame to complete these requirements and will have developed complex problem-solving skills afterwards to help you in the real world.</a:t>
            </a:r>
            <a:endParaRPr/>
          </a:p>
          <a:p>
            <a:pPr marL="0" lvl="0" indent="0" algn="l" rtl="0">
              <a:spcBef>
                <a:spcPts val="0"/>
              </a:spcBef>
              <a:spcAft>
                <a:spcPts val="0"/>
              </a:spcAft>
              <a:buNone/>
            </a:pPr>
            <a:endParaRPr/>
          </a:p>
          <a:p>
            <a:pPr marL="0" lvl="0" indent="0" algn="l" rtl="0">
              <a:spcBef>
                <a:spcPts val="0"/>
              </a:spcBef>
              <a:spcAft>
                <a:spcPts val="0"/>
              </a:spcAft>
              <a:buNone/>
            </a:pPr>
            <a:r>
              <a:rPr lang="en-US"/>
              <a:t>Luke: Each academic area requires an Internal Assessment which forces you to apply what you have learned towards a topic of your choice (5 IAs and a world literature paper will be due during senior year, accounting for 20% of your final course grade) . Personally writing IAs have taught me to understand how material learned in class is involved in the real world, which something ap does not enforce. This skill of applying knowledge prepares you properly for what is to come in college.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8" name="Google Shape;24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Jessica: The EE is assigned to students december of their junior year and are assigned a mentor and hand book to help them along the way. Without procrastination CAS and EE are not monumentous tasks </a:t>
            </a:r>
            <a:endParaRPr/>
          </a:p>
          <a:p>
            <a:pPr marL="0" lvl="0" indent="0" algn="l" rtl="0">
              <a:spcBef>
                <a:spcPts val="0"/>
              </a:spcBef>
              <a:spcAft>
                <a:spcPts val="0"/>
              </a:spcAft>
              <a:buNone/>
            </a:pPr>
            <a:r>
              <a:rPr lang="en-US"/>
              <a:t>niko/ jessica: Personal EE experience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Yusuf and Luke: Describe each topic and tell our experiences</a:t>
            </a:r>
            <a:endParaRPr/>
          </a:p>
          <a:p>
            <a:pPr marL="0" lvl="0" indent="0" algn="l" rtl="0">
              <a:spcBef>
                <a:spcPts val="0"/>
              </a:spcBef>
              <a:spcAft>
                <a:spcPts val="0"/>
              </a:spcAft>
              <a:buNone/>
            </a:pPr>
            <a:r>
              <a:rPr lang="en-US"/>
              <a:t>Luke: EE- My biology extended essay totaled 3,919 words and 23 pages in total, working on the EE proved to be challenging but it taught me patience and persistence, and  Ms Macri’s so called friendly reminders were also much appreciated, jk she was very helpful </a:t>
            </a:r>
            <a:endParaRPr/>
          </a:p>
          <a:p>
            <a:pPr marL="0" lvl="0" indent="0" algn="l" rtl="0">
              <a:spcBef>
                <a:spcPts val="0"/>
              </a:spcBef>
              <a:spcAft>
                <a:spcPts val="0"/>
              </a:spcAft>
              <a:buNone/>
            </a:pPr>
            <a:r>
              <a:rPr lang="en-US"/>
              <a:t>Yusuf: My psychology EE was originally over 4600 words and I had to cut it down. My final word count was 3999</a:t>
            </a:r>
            <a:endParaRPr/>
          </a:p>
          <a:p>
            <a:pPr marL="0" lvl="0" indent="0" algn="l" rtl="0">
              <a:spcBef>
                <a:spcPts val="0"/>
              </a:spcBef>
              <a:spcAft>
                <a:spcPts val="0"/>
              </a:spcAft>
              <a:buNone/>
            </a:pPr>
            <a:r>
              <a:rPr lang="en-US"/>
              <a:t>Luke: TOK- Tok will be the craziest class you have ever experienced, every day you leave class wondering what just happened, Example: I want all of you to think exactly how a dog would, raise your hand if you think you correctly imagined a dogs thought process, now all of you that raised your hand are wrong because you thought about how the dog thinks in English, and dogs don’t know English , so how does a dog really think, these are the type of mind boggling concepts we examine daily</a:t>
            </a:r>
            <a:endParaRPr/>
          </a:p>
          <a:p>
            <a:pPr marL="0" lvl="0" indent="0" algn="l" rtl="0">
              <a:spcBef>
                <a:spcPts val="0"/>
              </a:spcBef>
              <a:spcAft>
                <a:spcPts val="0"/>
              </a:spcAft>
              <a:buNone/>
            </a:pPr>
            <a:r>
              <a:rPr lang="en-US"/>
              <a:t>Yusuf: CAS is basically a series of reflections on things that you’ve done to benefit your persona or help your community. I’m not a big CAS guy because I’m not the kind of guy that likes to talk about my day, but it’s easy.</a:t>
            </a:r>
            <a:endParaRPr/>
          </a:p>
          <a:p>
            <a:pPr marL="0" lvl="0" indent="0" algn="l" rtl="0">
              <a:spcBef>
                <a:spcPts val="0"/>
              </a:spcBef>
              <a:spcAft>
                <a:spcPts val="0"/>
              </a:spcAft>
              <a:buNone/>
            </a:pPr>
            <a:endParaRPr/>
          </a:p>
        </p:txBody>
      </p:sp>
      <p:sp>
        <p:nvSpPr>
          <p:cNvPr id="257" name="Google Shape;25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Two day field trip </a:t>
            </a:r>
            <a:endParaRPr/>
          </a:p>
          <a:p>
            <a:pPr marL="0" lvl="0" indent="0" algn="l" rtl="0">
              <a:spcBef>
                <a:spcPts val="0"/>
              </a:spcBef>
              <a:spcAft>
                <a:spcPts val="0"/>
              </a:spcAft>
              <a:buNone/>
            </a:pPr>
            <a:r>
              <a:rPr lang="en-US"/>
              <a:t>day1- go around the facility and figure out what you want your project to be </a:t>
            </a:r>
            <a:endParaRPr/>
          </a:p>
          <a:p>
            <a:pPr marL="0" lvl="0" indent="0" algn="l" rtl="0">
              <a:spcBef>
                <a:spcPts val="0"/>
              </a:spcBef>
              <a:spcAft>
                <a:spcPts val="0"/>
              </a:spcAft>
              <a:buNone/>
            </a:pPr>
            <a:r>
              <a:rPr lang="en-US"/>
              <a:t>day 2- Execute an experiment you come up with in a group</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talk about our own experiences </a:t>
            </a:r>
            <a:endParaRPr/>
          </a:p>
        </p:txBody>
      </p:sp>
      <p:sp>
        <p:nvSpPr>
          <p:cNvPr id="268" name="Google Shape;26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1102240" y="2386744"/>
            <a:ext cx="693952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500"/>
              <a:buFont typeface="Gill Sans"/>
              <a:buNone/>
              <a:defRPr sz="35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2021396" y="4352544"/>
            <a:ext cx="5101209"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1900"/>
              <a:buNone/>
              <a:defRPr sz="1900">
                <a:solidFill>
                  <a:srgbClr val="FEFEFE"/>
                </a:solidFill>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18" name="Google Shape;18;p31"/>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1"/>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sp>
        <p:nvSpPr>
          <p:cNvPr id="83" name="Google Shape;83;p52"/>
          <p:cNvSpPr/>
          <p:nvPr/>
        </p:nvSpPr>
        <p:spPr>
          <a:xfrm>
            <a:off x="4572000" y="0"/>
            <a:ext cx="45720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2"/>
          <p:cNvSpPr txBox="1">
            <a:spLocks noGrp="1"/>
          </p:cNvSpPr>
          <p:nvPr>
            <p:ph type="title"/>
          </p:nvPr>
        </p:nvSpPr>
        <p:spPr>
          <a:xfrm>
            <a:off x="640703" y="2243829"/>
            <a:ext cx="3290594"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2100"/>
              <a:buFont typeface="Gill Sans"/>
              <a:buNone/>
              <a:defRPr sz="21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52"/>
          <p:cNvSpPr txBox="1">
            <a:spLocks noGrp="1"/>
          </p:cNvSpPr>
          <p:nvPr>
            <p:ph type="body" idx="1"/>
          </p:nvPr>
        </p:nvSpPr>
        <p:spPr>
          <a:xfrm>
            <a:off x="5052060" y="804672"/>
            <a:ext cx="3611880" cy="5248656"/>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000"/>
              </a:spcBef>
              <a:spcAft>
                <a:spcPts val="0"/>
              </a:spcAft>
              <a:buSzPts val="1900"/>
              <a:buChar char="•"/>
              <a:defRPr sz="1900">
                <a:solidFill>
                  <a:schemeClr val="dk1"/>
                </a:solidFill>
              </a:defRPr>
            </a:lvl1pPr>
            <a:lvl2pPr marL="914400" lvl="1" indent="-330200" algn="l">
              <a:lnSpc>
                <a:spcPct val="100000"/>
              </a:lnSpc>
              <a:spcBef>
                <a:spcPts val="1000"/>
              </a:spcBef>
              <a:spcAft>
                <a:spcPts val="0"/>
              </a:spcAft>
              <a:buSzPts val="1600"/>
              <a:buChar char="•"/>
              <a:defRPr sz="1600">
                <a:solidFill>
                  <a:schemeClr val="dk1"/>
                </a:solidFill>
              </a:defRPr>
            </a:lvl2pPr>
            <a:lvl3pPr marL="1371600" lvl="2" indent="-330200" algn="l">
              <a:lnSpc>
                <a:spcPct val="100000"/>
              </a:lnSpc>
              <a:spcBef>
                <a:spcPts val="1000"/>
              </a:spcBef>
              <a:spcAft>
                <a:spcPts val="0"/>
              </a:spcAft>
              <a:buSzPts val="1600"/>
              <a:buChar char="•"/>
              <a:defRPr sz="1600">
                <a:solidFill>
                  <a:schemeClr val="dk1"/>
                </a:solidFill>
              </a:defRPr>
            </a:lvl3pPr>
            <a:lvl4pPr marL="1828800" lvl="3" indent="-330200" algn="l">
              <a:lnSpc>
                <a:spcPct val="100000"/>
              </a:lnSpc>
              <a:spcBef>
                <a:spcPts val="1000"/>
              </a:spcBef>
              <a:spcAft>
                <a:spcPts val="0"/>
              </a:spcAft>
              <a:buSzPts val="1600"/>
              <a:buChar char="•"/>
              <a:defRPr sz="1600">
                <a:solidFill>
                  <a:schemeClr val="dk1"/>
                </a:solidFill>
              </a:defRPr>
            </a:lvl4pPr>
            <a:lvl5pPr marL="2286000" lvl="4" indent="-330200" algn="l">
              <a:lnSpc>
                <a:spcPct val="100000"/>
              </a:lnSpc>
              <a:spcBef>
                <a:spcPts val="1000"/>
              </a:spcBef>
              <a:spcAft>
                <a:spcPts val="0"/>
              </a:spcAft>
              <a:buSzPts val="1600"/>
              <a:buChar char="•"/>
              <a:defRPr sz="1600">
                <a:solidFill>
                  <a:schemeClr val="dk1"/>
                </a:solidFill>
              </a:defRPr>
            </a:lvl5pPr>
            <a:lvl6pPr marL="2743200" lvl="5" indent="-330200" algn="l">
              <a:lnSpc>
                <a:spcPct val="100000"/>
              </a:lnSpc>
              <a:spcBef>
                <a:spcPts val="1000"/>
              </a:spcBef>
              <a:spcAft>
                <a:spcPts val="0"/>
              </a:spcAft>
              <a:buSzPts val="1600"/>
              <a:buChar char="•"/>
              <a:defRPr sz="1600"/>
            </a:lvl6pPr>
            <a:lvl7pPr marL="3200400" lvl="6" indent="-330200" algn="l">
              <a:lnSpc>
                <a:spcPct val="100000"/>
              </a:lnSpc>
              <a:spcBef>
                <a:spcPts val="1000"/>
              </a:spcBef>
              <a:spcAft>
                <a:spcPts val="0"/>
              </a:spcAft>
              <a:buSzPts val="1600"/>
              <a:buChar char="•"/>
              <a:defRPr sz="1600"/>
            </a:lvl7pPr>
            <a:lvl8pPr marL="3657600" lvl="7" indent="-330200" algn="l">
              <a:lnSpc>
                <a:spcPct val="100000"/>
              </a:lnSpc>
              <a:spcBef>
                <a:spcPts val="1000"/>
              </a:spcBef>
              <a:spcAft>
                <a:spcPts val="0"/>
              </a:spcAft>
              <a:buSzPts val="1600"/>
              <a:buChar char="•"/>
              <a:defRPr sz="1600"/>
            </a:lvl8pPr>
            <a:lvl9pPr marL="4114800" lvl="8" indent="-330200" algn="l">
              <a:lnSpc>
                <a:spcPct val="100000"/>
              </a:lnSpc>
              <a:spcBef>
                <a:spcPts val="1000"/>
              </a:spcBef>
              <a:spcAft>
                <a:spcPts val="0"/>
              </a:spcAft>
              <a:buSzPts val="1600"/>
              <a:buChar char="•"/>
              <a:defRPr sz="1600"/>
            </a:lvl9pPr>
          </a:lstStyle>
          <a:p>
            <a:endParaRPr/>
          </a:p>
        </p:txBody>
      </p:sp>
      <p:sp>
        <p:nvSpPr>
          <p:cNvPr id="86" name="Google Shape;86;p52"/>
          <p:cNvSpPr txBox="1">
            <a:spLocks noGrp="1"/>
          </p:cNvSpPr>
          <p:nvPr>
            <p:ph type="body" idx="2"/>
          </p:nvPr>
        </p:nvSpPr>
        <p:spPr>
          <a:xfrm>
            <a:off x="862965" y="3549918"/>
            <a:ext cx="2846070" cy="2194036"/>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262626"/>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87" name="Google Shape;87;p52"/>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2"/>
          <p:cNvSpPr txBox="1">
            <a:spLocks noGrp="1"/>
          </p:cNvSpPr>
          <p:nvPr>
            <p:ph type="ftr" idx="11"/>
          </p:nvPr>
        </p:nvSpPr>
        <p:spPr>
          <a:xfrm>
            <a:off x="640703" y="6236208"/>
            <a:ext cx="3806398" cy="320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2"/>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53"/>
          <p:cNvSpPr txBox="1">
            <a:spLocks noGrp="1"/>
          </p:cNvSpPr>
          <p:nvPr>
            <p:ph type="title"/>
          </p:nvPr>
        </p:nvSpPr>
        <p:spPr>
          <a:xfrm>
            <a:off x="640080" y="2243828"/>
            <a:ext cx="3291840" cy="1143000"/>
          </a:xfrm>
          <a:prstGeom prst="rect">
            <a:avLst/>
          </a:prstGeom>
          <a:solidFill>
            <a:srgbClr val="FFFFFF"/>
          </a:solidFill>
          <a:ln w="9525" cap="flat" cmpd="sng">
            <a:solidFill>
              <a:srgbClr val="262626"/>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100"/>
              <a:buFont typeface="Gill Sans"/>
              <a:buNone/>
              <a:defRPr sz="21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53"/>
          <p:cNvSpPr>
            <a:spLocks noGrp="1"/>
          </p:cNvSpPr>
          <p:nvPr>
            <p:ph type="pic" idx="2"/>
          </p:nvPr>
        </p:nvSpPr>
        <p:spPr>
          <a:xfrm>
            <a:off x="4572000" y="0"/>
            <a:ext cx="4576573" cy="6858000"/>
          </a:xfrm>
          <a:prstGeom prst="rect">
            <a:avLst/>
          </a:prstGeom>
          <a:solidFill>
            <a:schemeClr val="lt1"/>
          </a:solid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chemeClr val="accent2"/>
              </a:buClr>
              <a:buSzPts val="3200"/>
              <a:buFont typeface="Arial"/>
              <a:buNone/>
              <a:defRPr sz="3200" b="0" i="0" u="none" strike="noStrike" cap="none">
                <a:solidFill>
                  <a:schemeClr val="dk1"/>
                </a:solidFill>
                <a:latin typeface="Gill Sans"/>
                <a:ea typeface="Gill Sans"/>
                <a:cs typeface="Gill Sans"/>
                <a:sym typeface="Gill Sans"/>
              </a:defRPr>
            </a:lvl1pPr>
            <a:lvl2pPr marR="0" lvl="1" algn="l" rtl="0">
              <a:lnSpc>
                <a:spcPct val="100000"/>
              </a:lnSpc>
              <a:spcBef>
                <a:spcPts val="1000"/>
              </a:spcBef>
              <a:spcAft>
                <a:spcPts val="0"/>
              </a:spcAft>
              <a:buClr>
                <a:schemeClr val="accent2"/>
              </a:buClr>
              <a:buSzPts val="2800"/>
              <a:buFont typeface="Arial"/>
              <a:buNone/>
              <a:defRPr sz="2800" b="0" i="0" u="none" strike="noStrike" cap="none">
                <a:solidFill>
                  <a:srgbClr val="262626"/>
                </a:solidFill>
                <a:latin typeface="Gill Sans"/>
                <a:ea typeface="Gill Sans"/>
                <a:cs typeface="Gill Sans"/>
                <a:sym typeface="Gill Sans"/>
              </a:defRPr>
            </a:lvl2pPr>
            <a:lvl3pPr marR="0" lvl="2" algn="l" rtl="0">
              <a:lnSpc>
                <a:spcPct val="100000"/>
              </a:lnSpc>
              <a:spcBef>
                <a:spcPts val="1000"/>
              </a:spcBef>
              <a:spcAft>
                <a:spcPts val="0"/>
              </a:spcAft>
              <a:buClr>
                <a:schemeClr val="accent2"/>
              </a:buClr>
              <a:buSzPts val="2400"/>
              <a:buFont typeface="Arial"/>
              <a:buNone/>
              <a:defRPr sz="2400" b="0" i="0" u="none" strike="noStrike" cap="none">
                <a:solidFill>
                  <a:srgbClr val="262626"/>
                </a:solidFill>
                <a:latin typeface="Gill Sans"/>
                <a:ea typeface="Gill Sans"/>
                <a:cs typeface="Gill Sans"/>
                <a:sym typeface="Gill Sans"/>
              </a:defRPr>
            </a:lvl3pPr>
            <a:lvl4pPr marR="0" lvl="3" algn="l" rtl="0">
              <a:lnSpc>
                <a:spcPct val="100000"/>
              </a:lnSpc>
              <a:spcBef>
                <a:spcPts val="1000"/>
              </a:spcBef>
              <a:spcAft>
                <a:spcPts val="0"/>
              </a:spcAft>
              <a:buClr>
                <a:schemeClr val="accent2"/>
              </a:buClr>
              <a:buSzPts val="2000"/>
              <a:buFont typeface="Arial"/>
              <a:buNone/>
              <a:defRPr sz="2000" b="0" i="0" u="none" strike="noStrike" cap="none">
                <a:solidFill>
                  <a:srgbClr val="262626"/>
                </a:solidFill>
                <a:latin typeface="Gill Sans"/>
                <a:ea typeface="Gill Sans"/>
                <a:cs typeface="Gill Sans"/>
                <a:sym typeface="Gill Sans"/>
              </a:defRPr>
            </a:lvl4pPr>
            <a:lvl5pPr marR="0" lvl="4" algn="l" rtl="0">
              <a:lnSpc>
                <a:spcPct val="100000"/>
              </a:lnSpc>
              <a:spcBef>
                <a:spcPts val="1000"/>
              </a:spcBef>
              <a:spcAft>
                <a:spcPts val="0"/>
              </a:spcAft>
              <a:buClr>
                <a:schemeClr val="accent2"/>
              </a:buClr>
              <a:buSzPts val="2000"/>
              <a:buFont typeface="Arial"/>
              <a:buNone/>
              <a:defRPr sz="2000" b="0" i="0" u="none" strike="noStrike" cap="none">
                <a:solidFill>
                  <a:srgbClr val="262626"/>
                </a:solidFill>
                <a:latin typeface="Gill Sans"/>
                <a:ea typeface="Gill Sans"/>
                <a:cs typeface="Gill Sans"/>
                <a:sym typeface="Gill Sans"/>
              </a:defRPr>
            </a:lvl5pPr>
            <a:lvl6pPr marR="0" lvl="5"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Gill Sans"/>
                <a:ea typeface="Gill Sans"/>
                <a:cs typeface="Gill Sans"/>
                <a:sym typeface="Gill Sans"/>
              </a:defRPr>
            </a:lvl6pPr>
            <a:lvl7pPr marR="0" lvl="6"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Gill Sans"/>
                <a:ea typeface="Gill Sans"/>
                <a:cs typeface="Gill Sans"/>
                <a:sym typeface="Gill Sans"/>
              </a:defRPr>
            </a:lvl7pPr>
            <a:lvl8pPr marR="0" lvl="7"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Gill Sans"/>
                <a:ea typeface="Gill Sans"/>
                <a:cs typeface="Gill Sans"/>
                <a:sym typeface="Gill Sans"/>
              </a:defRPr>
            </a:lvl8pPr>
            <a:lvl9pPr marR="0" lvl="8"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Gill Sans"/>
                <a:ea typeface="Gill Sans"/>
                <a:cs typeface="Gill Sans"/>
                <a:sym typeface="Gill Sans"/>
              </a:defRPr>
            </a:lvl9pPr>
          </a:lstStyle>
          <a:p>
            <a:endParaRPr/>
          </a:p>
        </p:txBody>
      </p:sp>
      <p:sp>
        <p:nvSpPr>
          <p:cNvPr id="93" name="Google Shape;93;p53"/>
          <p:cNvSpPr txBox="1">
            <a:spLocks noGrp="1"/>
          </p:cNvSpPr>
          <p:nvPr>
            <p:ph type="body" idx="1"/>
          </p:nvPr>
        </p:nvSpPr>
        <p:spPr>
          <a:xfrm>
            <a:off x="862965" y="3549919"/>
            <a:ext cx="284607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262626"/>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94" name="Google Shape;94;p53"/>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3"/>
          <p:cNvSpPr txBox="1">
            <a:spLocks noGrp="1"/>
          </p:cNvSpPr>
          <p:nvPr>
            <p:ph type="ftr" idx="11"/>
          </p:nvPr>
        </p:nvSpPr>
        <p:spPr>
          <a:xfrm>
            <a:off x="640080" y="6236208"/>
            <a:ext cx="3803904" cy="320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53"/>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7"/>
        <p:cNvGrpSpPr/>
        <p:nvPr/>
      </p:nvGrpSpPr>
      <p:grpSpPr>
        <a:xfrm>
          <a:off x="0" y="0"/>
          <a:ext cx="0" cy="0"/>
          <a:chOff x="0" y="0"/>
          <a:chExt cx="0" cy="0"/>
        </a:xfrm>
      </p:grpSpPr>
      <p:sp>
        <p:nvSpPr>
          <p:cNvPr id="98" name="Google Shape;98;p54"/>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54"/>
          <p:cNvSpPr txBox="1">
            <a:spLocks noGrp="1"/>
          </p:cNvSpPr>
          <p:nvPr>
            <p:ph type="body" idx="1"/>
          </p:nvPr>
        </p:nvSpPr>
        <p:spPr>
          <a:xfrm rot="5400000">
            <a:off x="3023931" y="1220159"/>
            <a:ext cx="3101983" cy="593775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00" name="Google Shape;100;p54"/>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54"/>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54"/>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55"/>
          <p:cNvSpPr txBox="1">
            <a:spLocks noGrp="1"/>
          </p:cNvSpPr>
          <p:nvPr>
            <p:ph type="title"/>
          </p:nvPr>
        </p:nvSpPr>
        <p:spPr>
          <a:xfrm rot="5400000">
            <a:off x="4525077" y="2902017"/>
            <a:ext cx="4983480" cy="1053966"/>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55"/>
          <p:cNvSpPr txBox="1">
            <a:spLocks noGrp="1"/>
          </p:cNvSpPr>
          <p:nvPr>
            <p:ph type="body" idx="1"/>
          </p:nvPr>
        </p:nvSpPr>
        <p:spPr>
          <a:xfrm rot="5400000">
            <a:off x="1472393" y="1070913"/>
            <a:ext cx="4983480" cy="471617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06" name="Google Shape;106;p55"/>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5"/>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55"/>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5"/>
        <p:cNvGrpSpPr/>
        <p:nvPr/>
      </p:nvGrpSpPr>
      <p:grpSpPr>
        <a:xfrm>
          <a:off x="0" y="0"/>
          <a:ext cx="0" cy="0"/>
          <a:chOff x="0" y="0"/>
          <a:chExt cx="0" cy="0"/>
        </a:xfrm>
      </p:grpSpPr>
      <p:sp>
        <p:nvSpPr>
          <p:cNvPr id="116" name="Google Shape;116;p36"/>
          <p:cNvSpPr txBox="1">
            <a:spLocks noGrp="1"/>
          </p:cNvSpPr>
          <p:nvPr>
            <p:ph type="title"/>
          </p:nvPr>
        </p:nvSpPr>
        <p:spPr>
          <a:xfrm>
            <a:off x="1606045" y="964692"/>
            <a:ext cx="5937755"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6"/>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18" name="Google Shape;118;p36"/>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6"/>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6"/>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1"/>
        <p:cNvGrpSpPr/>
        <p:nvPr/>
      </p:nvGrpSpPr>
      <p:grpSpPr>
        <a:xfrm>
          <a:off x="0" y="0"/>
          <a:ext cx="0" cy="0"/>
          <a:chOff x="0" y="0"/>
          <a:chExt cx="0" cy="0"/>
        </a:xfrm>
      </p:grpSpPr>
      <p:sp>
        <p:nvSpPr>
          <p:cNvPr id="122" name="Google Shape;122;p37"/>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7"/>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7"/>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5"/>
        <p:cNvGrpSpPr/>
        <p:nvPr/>
      </p:nvGrpSpPr>
      <p:grpSpPr>
        <a:xfrm>
          <a:off x="0" y="0"/>
          <a:ext cx="0" cy="0"/>
          <a:chOff x="0" y="0"/>
          <a:chExt cx="0" cy="0"/>
        </a:xfrm>
      </p:grpSpPr>
      <p:sp>
        <p:nvSpPr>
          <p:cNvPr id="126" name="Google Shape;126;p38"/>
          <p:cNvSpPr txBox="1">
            <a:spLocks noGrp="1"/>
          </p:cNvSpPr>
          <p:nvPr>
            <p:ph type="body" idx="1"/>
          </p:nvPr>
        </p:nvSpPr>
        <p:spPr>
          <a:xfrm>
            <a:off x="1102239" y="2313434"/>
            <a:ext cx="3288024"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6B8890"/>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127" name="Google Shape;127;p38"/>
          <p:cNvSpPr txBox="1">
            <a:spLocks noGrp="1"/>
          </p:cNvSpPr>
          <p:nvPr>
            <p:ph type="body" idx="2"/>
          </p:nvPr>
        </p:nvSpPr>
        <p:spPr>
          <a:xfrm>
            <a:off x="1102239" y="3143250"/>
            <a:ext cx="328802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28" name="Google Shape;128;p38"/>
          <p:cNvSpPr txBox="1">
            <a:spLocks noGrp="1"/>
          </p:cNvSpPr>
          <p:nvPr>
            <p:ph type="body" idx="3"/>
          </p:nvPr>
        </p:nvSpPr>
        <p:spPr>
          <a:xfrm>
            <a:off x="4753737" y="3143250"/>
            <a:ext cx="3290516"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29" name="Google Shape;129;p38"/>
          <p:cNvSpPr txBox="1">
            <a:spLocks noGrp="1"/>
          </p:cNvSpPr>
          <p:nvPr>
            <p:ph type="body" idx="4"/>
          </p:nvPr>
        </p:nvSpPr>
        <p:spPr>
          <a:xfrm>
            <a:off x="4753737" y="2313434"/>
            <a:ext cx="3290516"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6B8890"/>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130" name="Google Shape;130;p38"/>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8"/>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8"/>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33" name="Google Shape;133;p38"/>
          <p:cNvSpPr txBox="1">
            <a:spLocks noGrp="1"/>
          </p:cNvSpPr>
          <p:nvPr>
            <p:ph type="title"/>
          </p:nvPr>
        </p:nvSpPr>
        <p:spPr>
          <a:xfrm>
            <a:off x="1606045" y="964692"/>
            <a:ext cx="5937755"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4"/>
        <p:cNvGrpSpPr/>
        <p:nvPr/>
      </p:nvGrpSpPr>
      <p:grpSpPr>
        <a:xfrm>
          <a:off x="0" y="0"/>
          <a:ext cx="0" cy="0"/>
          <a:chOff x="0" y="0"/>
          <a:chExt cx="0" cy="0"/>
        </a:xfrm>
      </p:grpSpPr>
      <p:sp>
        <p:nvSpPr>
          <p:cNvPr id="135" name="Google Shape;135;p39"/>
          <p:cNvSpPr txBox="1">
            <a:spLocks noGrp="1"/>
          </p:cNvSpPr>
          <p:nvPr>
            <p:ph type="title"/>
          </p:nvPr>
        </p:nvSpPr>
        <p:spPr>
          <a:xfrm>
            <a:off x="1606045" y="964692"/>
            <a:ext cx="5937755"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39"/>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9"/>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9"/>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139"/>
        <p:cNvGrpSpPr/>
        <p:nvPr/>
      </p:nvGrpSpPr>
      <p:grpSpPr>
        <a:xfrm>
          <a:off x="0" y="0"/>
          <a:ext cx="0" cy="0"/>
          <a:chOff x="0" y="0"/>
          <a:chExt cx="0" cy="0"/>
        </a:xfrm>
      </p:grpSpPr>
      <p:sp>
        <p:nvSpPr>
          <p:cNvPr id="140" name="Google Shape;140;p34"/>
          <p:cNvSpPr txBox="1">
            <a:spLocks noGrp="1"/>
          </p:cNvSpPr>
          <p:nvPr>
            <p:ph type="ctrTitle"/>
          </p:nvPr>
        </p:nvSpPr>
        <p:spPr>
          <a:xfrm>
            <a:off x="1102240" y="2386744"/>
            <a:ext cx="693952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500"/>
              <a:buFont typeface="Gill Sans"/>
              <a:buNone/>
              <a:defRPr sz="35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34"/>
          <p:cNvSpPr txBox="1">
            <a:spLocks noGrp="1"/>
          </p:cNvSpPr>
          <p:nvPr>
            <p:ph type="subTitle" idx="1"/>
          </p:nvPr>
        </p:nvSpPr>
        <p:spPr>
          <a:xfrm>
            <a:off x="2021396" y="4352544"/>
            <a:ext cx="5101209"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1900"/>
              <a:buNone/>
              <a:defRPr sz="1900">
                <a:solidFill>
                  <a:srgbClr val="FEFEFE"/>
                </a:solidFill>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142" name="Google Shape;142;p34"/>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4"/>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4"/>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145"/>
        <p:cNvGrpSpPr/>
        <p:nvPr/>
      </p:nvGrpSpPr>
      <p:grpSpPr>
        <a:xfrm>
          <a:off x="0" y="0"/>
          <a:ext cx="0" cy="0"/>
          <a:chOff x="0" y="0"/>
          <a:chExt cx="0" cy="0"/>
        </a:xfrm>
      </p:grpSpPr>
      <p:sp>
        <p:nvSpPr>
          <p:cNvPr id="146" name="Google Shape;146;p40"/>
          <p:cNvSpPr txBox="1">
            <a:spLocks noGrp="1"/>
          </p:cNvSpPr>
          <p:nvPr>
            <p:ph type="title"/>
          </p:nvPr>
        </p:nvSpPr>
        <p:spPr>
          <a:xfrm>
            <a:off x="1106424" y="2386744"/>
            <a:ext cx="6940296"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500"/>
              <a:buFont typeface="Gill Sans"/>
              <a:buNone/>
              <a:defRPr sz="35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40"/>
          <p:cNvSpPr txBox="1">
            <a:spLocks noGrp="1"/>
          </p:cNvSpPr>
          <p:nvPr>
            <p:ph type="body" idx="1"/>
          </p:nvPr>
        </p:nvSpPr>
        <p:spPr>
          <a:xfrm>
            <a:off x="2021396" y="4352465"/>
            <a:ext cx="5101209"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1900"/>
              <a:buNone/>
              <a:defRPr sz="1900">
                <a:solidFill>
                  <a:schemeClr val="lt1"/>
                </a:solidFill>
              </a:defRPr>
            </a:lvl1pPr>
            <a:lvl2pPr marL="914400" lvl="1" indent="-228600" algn="l">
              <a:lnSpc>
                <a:spcPct val="100000"/>
              </a:lnSpc>
              <a:spcBef>
                <a:spcPts val="1000"/>
              </a:spcBef>
              <a:spcAft>
                <a:spcPts val="0"/>
              </a:spcAft>
              <a:buSzPts val="1900"/>
              <a:buNone/>
              <a:defRPr sz="1900">
                <a:solidFill>
                  <a:schemeClr val="lt1"/>
                </a:solidFill>
              </a:defRPr>
            </a:lvl2pPr>
            <a:lvl3pPr marL="1371600" lvl="2" indent="-228600" algn="l">
              <a:lnSpc>
                <a:spcPct val="100000"/>
              </a:lnSpc>
              <a:spcBef>
                <a:spcPts val="1000"/>
              </a:spcBef>
              <a:spcAft>
                <a:spcPts val="0"/>
              </a:spcAft>
              <a:buSzPts val="1800"/>
              <a:buNone/>
              <a:defRPr sz="1800">
                <a:solidFill>
                  <a:schemeClr val="lt1"/>
                </a:solidFill>
              </a:defRPr>
            </a:lvl3pPr>
            <a:lvl4pPr marL="1828800" lvl="3" indent="-228600" algn="l">
              <a:lnSpc>
                <a:spcPct val="100000"/>
              </a:lnSpc>
              <a:spcBef>
                <a:spcPts val="1000"/>
              </a:spcBef>
              <a:spcAft>
                <a:spcPts val="0"/>
              </a:spcAft>
              <a:buSzPts val="1600"/>
              <a:buNone/>
              <a:defRPr sz="1600">
                <a:solidFill>
                  <a:schemeClr val="lt1"/>
                </a:solidFill>
              </a:defRPr>
            </a:lvl4pPr>
            <a:lvl5pPr marL="2286000" lvl="4" indent="-228600" algn="l">
              <a:lnSpc>
                <a:spcPct val="100000"/>
              </a:lnSpc>
              <a:spcBef>
                <a:spcPts val="1000"/>
              </a:spcBef>
              <a:spcAft>
                <a:spcPts val="0"/>
              </a:spcAft>
              <a:buSzPts val="1600"/>
              <a:buNone/>
              <a:defRPr sz="1600">
                <a:solidFill>
                  <a:schemeClr val="lt1"/>
                </a:solidFill>
              </a:defRPr>
            </a:lvl5pPr>
            <a:lvl6pPr marL="2743200" lvl="5" indent="-228600" algn="l">
              <a:lnSpc>
                <a:spcPct val="100000"/>
              </a:lnSpc>
              <a:spcBef>
                <a:spcPts val="1000"/>
              </a:spcBef>
              <a:spcAft>
                <a:spcPts val="0"/>
              </a:spcAft>
              <a:buSzPts val="1600"/>
              <a:buNone/>
              <a:defRPr sz="1600">
                <a:solidFill>
                  <a:schemeClr val="lt1"/>
                </a:solidFill>
              </a:defRPr>
            </a:lvl6pPr>
            <a:lvl7pPr marL="3200400" lvl="6" indent="-228600" algn="l">
              <a:lnSpc>
                <a:spcPct val="100000"/>
              </a:lnSpc>
              <a:spcBef>
                <a:spcPts val="1000"/>
              </a:spcBef>
              <a:spcAft>
                <a:spcPts val="0"/>
              </a:spcAft>
              <a:buSzPts val="1600"/>
              <a:buNone/>
              <a:defRPr sz="1600">
                <a:solidFill>
                  <a:schemeClr val="lt1"/>
                </a:solidFill>
              </a:defRPr>
            </a:lvl7pPr>
            <a:lvl8pPr marL="3657600" lvl="7" indent="-228600" algn="l">
              <a:lnSpc>
                <a:spcPct val="100000"/>
              </a:lnSpc>
              <a:spcBef>
                <a:spcPts val="1000"/>
              </a:spcBef>
              <a:spcAft>
                <a:spcPts val="0"/>
              </a:spcAft>
              <a:buSzPts val="1600"/>
              <a:buNone/>
              <a:defRPr sz="1600">
                <a:solidFill>
                  <a:schemeClr val="lt1"/>
                </a:solidFill>
              </a:defRPr>
            </a:lvl8pPr>
            <a:lvl9pPr marL="4114800" lvl="8" indent="-228600" algn="l">
              <a:lnSpc>
                <a:spcPct val="100000"/>
              </a:lnSpc>
              <a:spcBef>
                <a:spcPts val="1000"/>
              </a:spcBef>
              <a:spcAft>
                <a:spcPts val="0"/>
              </a:spcAft>
              <a:buSzPts val="1600"/>
              <a:buNone/>
              <a:defRPr sz="1600">
                <a:solidFill>
                  <a:schemeClr val="lt1"/>
                </a:solidFill>
              </a:defRPr>
            </a:lvl9pPr>
          </a:lstStyle>
          <a:p>
            <a:endParaRPr/>
          </a:p>
        </p:txBody>
      </p:sp>
      <p:sp>
        <p:nvSpPr>
          <p:cNvPr id="148" name="Google Shape;148;p40"/>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40"/>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40"/>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27"/>
        <p:cNvGrpSpPr/>
        <p:nvPr/>
      </p:nvGrpSpPr>
      <p:grpSpPr>
        <a:xfrm>
          <a:off x="0" y="0"/>
          <a:ext cx="0" cy="0"/>
          <a:chOff x="0" y="0"/>
          <a:chExt cx="0" cy="0"/>
        </a:xfrm>
      </p:grpSpPr>
      <p:sp>
        <p:nvSpPr>
          <p:cNvPr id="28" name="Google Shape;28;p35"/>
          <p:cNvSpPr txBox="1">
            <a:spLocks noGrp="1"/>
          </p:cNvSpPr>
          <p:nvPr>
            <p:ph type="ctrTitle"/>
          </p:nvPr>
        </p:nvSpPr>
        <p:spPr>
          <a:xfrm>
            <a:off x="1102240" y="2386744"/>
            <a:ext cx="693952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500"/>
              <a:buFont typeface="Gill Sans"/>
              <a:buNone/>
              <a:defRPr sz="35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5"/>
          <p:cNvSpPr txBox="1">
            <a:spLocks noGrp="1"/>
          </p:cNvSpPr>
          <p:nvPr>
            <p:ph type="subTitle" idx="1"/>
          </p:nvPr>
        </p:nvSpPr>
        <p:spPr>
          <a:xfrm>
            <a:off x="2021396" y="4352544"/>
            <a:ext cx="5101209"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1900"/>
              <a:buNone/>
              <a:defRPr sz="1900">
                <a:solidFill>
                  <a:srgbClr val="FEFEFE"/>
                </a:solidFill>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30" name="Google Shape;30;p35"/>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5"/>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5"/>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1"/>
        <p:cNvGrpSpPr/>
        <p:nvPr/>
      </p:nvGrpSpPr>
      <p:grpSpPr>
        <a:xfrm>
          <a:off x="0" y="0"/>
          <a:ext cx="0" cy="0"/>
          <a:chOff x="0" y="0"/>
          <a:chExt cx="0" cy="0"/>
        </a:xfrm>
      </p:grpSpPr>
      <p:sp>
        <p:nvSpPr>
          <p:cNvPr id="152" name="Google Shape;152;p41"/>
          <p:cNvSpPr txBox="1">
            <a:spLocks noGrp="1"/>
          </p:cNvSpPr>
          <p:nvPr>
            <p:ph type="title"/>
          </p:nvPr>
        </p:nvSpPr>
        <p:spPr>
          <a:xfrm>
            <a:off x="1606045" y="964692"/>
            <a:ext cx="5937755"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41"/>
          <p:cNvSpPr txBox="1">
            <a:spLocks noGrp="1"/>
          </p:cNvSpPr>
          <p:nvPr>
            <p:ph type="body" idx="1"/>
          </p:nvPr>
        </p:nvSpPr>
        <p:spPr>
          <a:xfrm>
            <a:off x="1102239" y="2638044"/>
            <a:ext cx="3288023"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54" name="Google Shape;154;p41"/>
          <p:cNvSpPr txBox="1">
            <a:spLocks noGrp="1"/>
          </p:cNvSpPr>
          <p:nvPr>
            <p:ph type="body" idx="2"/>
          </p:nvPr>
        </p:nvSpPr>
        <p:spPr>
          <a:xfrm>
            <a:off x="4753737" y="2638044"/>
            <a:ext cx="3290516"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55" name="Google Shape;155;p41"/>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41"/>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41"/>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8"/>
        <p:cNvGrpSpPr/>
        <p:nvPr/>
      </p:nvGrpSpPr>
      <p:grpSpPr>
        <a:xfrm>
          <a:off x="0" y="0"/>
          <a:ext cx="0" cy="0"/>
          <a:chOff x="0" y="0"/>
          <a:chExt cx="0" cy="0"/>
        </a:xfrm>
      </p:grpSpPr>
      <p:sp>
        <p:nvSpPr>
          <p:cNvPr id="159" name="Google Shape;159;p42"/>
          <p:cNvSpPr/>
          <p:nvPr/>
        </p:nvSpPr>
        <p:spPr>
          <a:xfrm>
            <a:off x="0" y="0"/>
            <a:ext cx="4572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2"/>
          <p:cNvSpPr txBox="1">
            <a:spLocks noGrp="1"/>
          </p:cNvSpPr>
          <p:nvPr>
            <p:ph type="title"/>
          </p:nvPr>
        </p:nvSpPr>
        <p:spPr>
          <a:xfrm>
            <a:off x="640703" y="2243829"/>
            <a:ext cx="3290594"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2100"/>
              <a:buFont typeface="Gill Sans"/>
              <a:buNone/>
              <a:defRPr sz="21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42"/>
          <p:cNvSpPr txBox="1">
            <a:spLocks noGrp="1"/>
          </p:cNvSpPr>
          <p:nvPr>
            <p:ph type="body" idx="1"/>
          </p:nvPr>
        </p:nvSpPr>
        <p:spPr>
          <a:xfrm>
            <a:off x="5052060" y="804672"/>
            <a:ext cx="3611880" cy="5248656"/>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000"/>
              </a:spcBef>
              <a:spcAft>
                <a:spcPts val="0"/>
              </a:spcAft>
              <a:buSzPts val="1900"/>
              <a:buChar char="•"/>
              <a:defRPr sz="1900">
                <a:solidFill>
                  <a:schemeClr val="dk1"/>
                </a:solidFill>
              </a:defRPr>
            </a:lvl1pPr>
            <a:lvl2pPr marL="914400" lvl="1" indent="-330200" algn="l">
              <a:lnSpc>
                <a:spcPct val="100000"/>
              </a:lnSpc>
              <a:spcBef>
                <a:spcPts val="1000"/>
              </a:spcBef>
              <a:spcAft>
                <a:spcPts val="0"/>
              </a:spcAft>
              <a:buSzPts val="1600"/>
              <a:buChar char="•"/>
              <a:defRPr sz="1600">
                <a:solidFill>
                  <a:schemeClr val="dk1"/>
                </a:solidFill>
              </a:defRPr>
            </a:lvl2pPr>
            <a:lvl3pPr marL="1371600" lvl="2" indent="-330200" algn="l">
              <a:lnSpc>
                <a:spcPct val="100000"/>
              </a:lnSpc>
              <a:spcBef>
                <a:spcPts val="1000"/>
              </a:spcBef>
              <a:spcAft>
                <a:spcPts val="0"/>
              </a:spcAft>
              <a:buSzPts val="1600"/>
              <a:buChar char="•"/>
              <a:defRPr sz="1600">
                <a:solidFill>
                  <a:schemeClr val="dk1"/>
                </a:solidFill>
              </a:defRPr>
            </a:lvl3pPr>
            <a:lvl4pPr marL="1828800" lvl="3" indent="-330200" algn="l">
              <a:lnSpc>
                <a:spcPct val="100000"/>
              </a:lnSpc>
              <a:spcBef>
                <a:spcPts val="1000"/>
              </a:spcBef>
              <a:spcAft>
                <a:spcPts val="0"/>
              </a:spcAft>
              <a:buSzPts val="1600"/>
              <a:buChar char="•"/>
              <a:defRPr sz="1600">
                <a:solidFill>
                  <a:schemeClr val="dk1"/>
                </a:solidFill>
              </a:defRPr>
            </a:lvl4pPr>
            <a:lvl5pPr marL="2286000" lvl="4" indent="-330200" algn="l">
              <a:lnSpc>
                <a:spcPct val="100000"/>
              </a:lnSpc>
              <a:spcBef>
                <a:spcPts val="1000"/>
              </a:spcBef>
              <a:spcAft>
                <a:spcPts val="0"/>
              </a:spcAft>
              <a:buSzPts val="1600"/>
              <a:buChar char="•"/>
              <a:defRPr sz="1600">
                <a:solidFill>
                  <a:schemeClr val="dk1"/>
                </a:solidFill>
              </a:defRPr>
            </a:lvl5pPr>
            <a:lvl6pPr marL="2743200" lvl="5" indent="-330200" algn="l">
              <a:lnSpc>
                <a:spcPct val="100000"/>
              </a:lnSpc>
              <a:spcBef>
                <a:spcPts val="1000"/>
              </a:spcBef>
              <a:spcAft>
                <a:spcPts val="0"/>
              </a:spcAft>
              <a:buSzPts val="1600"/>
              <a:buChar char="•"/>
              <a:defRPr sz="1600"/>
            </a:lvl6pPr>
            <a:lvl7pPr marL="3200400" lvl="6" indent="-330200" algn="l">
              <a:lnSpc>
                <a:spcPct val="100000"/>
              </a:lnSpc>
              <a:spcBef>
                <a:spcPts val="1000"/>
              </a:spcBef>
              <a:spcAft>
                <a:spcPts val="0"/>
              </a:spcAft>
              <a:buSzPts val="1600"/>
              <a:buChar char="•"/>
              <a:defRPr sz="1600"/>
            </a:lvl7pPr>
            <a:lvl8pPr marL="3657600" lvl="7" indent="-330200" algn="l">
              <a:lnSpc>
                <a:spcPct val="100000"/>
              </a:lnSpc>
              <a:spcBef>
                <a:spcPts val="1000"/>
              </a:spcBef>
              <a:spcAft>
                <a:spcPts val="0"/>
              </a:spcAft>
              <a:buSzPts val="1600"/>
              <a:buChar char="•"/>
              <a:defRPr sz="1600"/>
            </a:lvl8pPr>
            <a:lvl9pPr marL="4114800" lvl="8" indent="-330200" algn="l">
              <a:lnSpc>
                <a:spcPct val="100000"/>
              </a:lnSpc>
              <a:spcBef>
                <a:spcPts val="1000"/>
              </a:spcBef>
              <a:spcAft>
                <a:spcPts val="0"/>
              </a:spcAft>
              <a:buSzPts val="1600"/>
              <a:buChar char="•"/>
              <a:defRPr sz="1600"/>
            </a:lvl9pPr>
          </a:lstStyle>
          <a:p>
            <a:endParaRPr/>
          </a:p>
        </p:txBody>
      </p:sp>
      <p:sp>
        <p:nvSpPr>
          <p:cNvPr id="162" name="Google Shape;162;p42"/>
          <p:cNvSpPr txBox="1">
            <a:spLocks noGrp="1"/>
          </p:cNvSpPr>
          <p:nvPr>
            <p:ph type="body" idx="2"/>
          </p:nvPr>
        </p:nvSpPr>
        <p:spPr>
          <a:xfrm>
            <a:off x="862965" y="3549918"/>
            <a:ext cx="2846070" cy="2194036"/>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163" name="Google Shape;163;p42"/>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42"/>
          <p:cNvSpPr txBox="1">
            <a:spLocks noGrp="1"/>
          </p:cNvSpPr>
          <p:nvPr>
            <p:ph type="ftr" idx="11"/>
          </p:nvPr>
        </p:nvSpPr>
        <p:spPr>
          <a:xfrm>
            <a:off x="640703" y="6236208"/>
            <a:ext cx="3806398" cy="320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42"/>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6"/>
        <p:cNvGrpSpPr/>
        <p:nvPr/>
      </p:nvGrpSpPr>
      <p:grpSpPr>
        <a:xfrm>
          <a:off x="0" y="0"/>
          <a:ext cx="0" cy="0"/>
          <a:chOff x="0" y="0"/>
          <a:chExt cx="0" cy="0"/>
        </a:xfrm>
      </p:grpSpPr>
      <p:sp>
        <p:nvSpPr>
          <p:cNvPr id="167" name="Google Shape;167;p43"/>
          <p:cNvSpPr/>
          <p:nvPr/>
        </p:nvSpPr>
        <p:spPr>
          <a:xfrm>
            <a:off x="1" y="0"/>
            <a:ext cx="4571999"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3"/>
          <p:cNvSpPr txBox="1">
            <a:spLocks noGrp="1"/>
          </p:cNvSpPr>
          <p:nvPr>
            <p:ph type="title"/>
          </p:nvPr>
        </p:nvSpPr>
        <p:spPr>
          <a:xfrm>
            <a:off x="640080" y="2243828"/>
            <a:ext cx="3291840" cy="1143000"/>
          </a:xfrm>
          <a:prstGeom prst="rect">
            <a:avLst/>
          </a:prstGeom>
          <a:solidFill>
            <a:srgbClr val="FFFFFF"/>
          </a:solidFill>
          <a:ln w="9525" cap="flat" cmpd="sng">
            <a:solidFill>
              <a:srgbClr val="262626"/>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100"/>
              <a:buFont typeface="Gill Sans"/>
              <a:buNone/>
              <a:defRPr sz="21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43"/>
          <p:cNvSpPr>
            <a:spLocks noGrp="1"/>
          </p:cNvSpPr>
          <p:nvPr>
            <p:ph type="pic" idx="2"/>
          </p:nvPr>
        </p:nvSpPr>
        <p:spPr>
          <a:xfrm>
            <a:off x="4572000" y="-42172"/>
            <a:ext cx="4576573" cy="6858000"/>
          </a:xfrm>
          <a:prstGeom prst="rect">
            <a:avLst/>
          </a:prstGeom>
          <a:solidFill>
            <a:srgbClr val="BFBFBF"/>
          </a:solid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chemeClr val="accent2"/>
              </a:buClr>
              <a:buSzPts val="3200"/>
              <a:buFont typeface="Arial"/>
              <a:buNone/>
              <a:defRPr sz="3200" b="0" i="0" u="none" strike="noStrike" cap="none">
                <a:solidFill>
                  <a:srgbClr val="FEFEFE"/>
                </a:solidFill>
                <a:latin typeface="Gill Sans"/>
                <a:ea typeface="Gill Sans"/>
                <a:cs typeface="Gill Sans"/>
                <a:sym typeface="Gill Sans"/>
              </a:defRPr>
            </a:lvl1pPr>
            <a:lvl2pPr marR="0" lvl="1" algn="l" rtl="0">
              <a:lnSpc>
                <a:spcPct val="100000"/>
              </a:lnSpc>
              <a:spcBef>
                <a:spcPts val="1000"/>
              </a:spcBef>
              <a:spcAft>
                <a:spcPts val="0"/>
              </a:spcAft>
              <a:buClr>
                <a:schemeClr val="accent2"/>
              </a:buClr>
              <a:buSzPts val="2800"/>
              <a:buFont typeface="Arial"/>
              <a:buNone/>
              <a:defRPr sz="2800" b="0" i="0" u="none" strike="noStrike" cap="none">
                <a:solidFill>
                  <a:srgbClr val="262626"/>
                </a:solidFill>
                <a:latin typeface="Gill Sans"/>
                <a:ea typeface="Gill Sans"/>
                <a:cs typeface="Gill Sans"/>
                <a:sym typeface="Gill Sans"/>
              </a:defRPr>
            </a:lvl2pPr>
            <a:lvl3pPr marR="0" lvl="2" algn="l" rtl="0">
              <a:lnSpc>
                <a:spcPct val="100000"/>
              </a:lnSpc>
              <a:spcBef>
                <a:spcPts val="1000"/>
              </a:spcBef>
              <a:spcAft>
                <a:spcPts val="0"/>
              </a:spcAft>
              <a:buClr>
                <a:schemeClr val="accent2"/>
              </a:buClr>
              <a:buSzPts val="2400"/>
              <a:buFont typeface="Arial"/>
              <a:buNone/>
              <a:defRPr sz="2400" b="0" i="0" u="none" strike="noStrike" cap="none">
                <a:solidFill>
                  <a:srgbClr val="262626"/>
                </a:solidFill>
                <a:latin typeface="Gill Sans"/>
                <a:ea typeface="Gill Sans"/>
                <a:cs typeface="Gill Sans"/>
                <a:sym typeface="Gill Sans"/>
              </a:defRPr>
            </a:lvl3pPr>
            <a:lvl4pPr marR="0" lvl="3" algn="l" rtl="0">
              <a:lnSpc>
                <a:spcPct val="100000"/>
              </a:lnSpc>
              <a:spcBef>
                <a:spcPts val="1000"/>
              </a:spcBef>
              <a:spcAft>
                <a:spcPts val="0"/>
              </a:spcAft>
              <a:buClr>
                <a:schemeClr val="accent2"/>
              </a:buClr>
              <a:buSzPts val="2000"/>
              <a:buFont typeface="Arial"/>
              <a:buNone/>
              <a:defRPr sz="2000" b="0" i="0" u="none" strike="noStrike" cap="none">
                <a:solidFill>
                  <a:srgbClr val="262626"/>
                </a:solidFill>
                <a:latin typeface="Gill Sans"/>
                <a:ea typeface="Gill Sans"/>
                <a:cs typeface="Gill Sans"/>
                <a:sym typeface="Gill Sans"/>
              </a:defRPr>
            </a:lvl4pPr>
            <a:lvl5pPr marR="0" lvl="4" algn="l" rtl="0">
              <a:lnSpc>
                <a:spcPct val="100000"/>
              </a:lnSpc>
              <a:spcBef>
                <a:spcPts val="1000"/>
              </a:spcBef>
              <a:spcAft>
                <a:spcPts val="0"/>
              </a:spcAft>
              <a:buClr>
                <a:schemeClr val="accent2"/>
              </a:buClr>
              <a:buSzPts val="2000"/>
              <a:buFont typeface="Arial"/>
              <a:buNone/>
              <a:defRPr sz="2000" b="0" i="0" u="none" strike="noStrike" cap="none">
                <a:solidFill>
                  <a:srgbClr val="262626"/>
                </a:solidFill>
                <a:latin typeface="Gill Sans"/>
                <a:ea typeface="Gill Sans"/>
                <a:cs typeface="Gill Sans"/>
                <a:sym typeface="Gill Sans"/>
              </a:defRPr>
            </a:lvl5pPr>
            <a:lvl6pPr marR="0" lvl="5"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Gill Sans"/>
                <a:ea typeface="Gill Sans"/>
                <a:cs typeface="Gill Sans"/>
                <a:sym typeface="Gill Sans"/>
              </a:defRPr>
            </a:lvl6pPr>
            <a:lvl7pPr marR="0" lvl="6"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Gill Sans"/>
                <a:ea typeface="Gill Sans"/>
                <a:cs typeface="Gill Sans"/>
                <a:sym typeface="Gill Sans"/>
              </a:defRPr>
            </a:lvl7pPr>
            <a:lvl8pPr marR="0" lvl="7"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Gill Sans"/>
                <a:ea typeface="Gill Sans"/>
                <a:cs typeface="Gill Sans"/>
                <a:sym typeface="Gill Sans"/>
              </a:defRPr>
            </a:lvl8pPr>
            <a:lvl9pPr marR="0" lvl="8"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Gill Sans"/>
                <a:ea typeface="Gill Sans"/>
                <a:cs typeface="Gill Sans"/>
                <a:sym typeface="Gill Sans"/>
              </a:defRPr>
            </a:lvl9pPr>
          </a:lstStyle>
          <a:p>
            <a:endParaRPr/>
          </a:p>
        </p:txBody>
      </p:sp>
      <p:sp>
        <p:nvSpPr>
          <p:cNvPr id="170" name="Google Shape;170;p43"/>
          <p:cNvSpPr txBox="1">
            <a:spLocks noGrp="1"/>
          </p:cNvSpPr>
          <p:nvPr>
            <p:ph type="body" idx="1"/>
          </p:nvPr>
        </p:nvSpPr>
        <p:spPr>
          <a:xfrm>
            <a:off x="862965" y="3549919"/>
            <a:ext cx="284607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171" name="Google Shape;171;p43"/>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43"/>
          <p:cNvSpPr txBox="1">
            <a:spLocks noGrp="1"/>
          </p:cNvSpPr>
          <p:nvPr>
            <p:ph type="ftr" idx="11"/>
          </p:nvPr>
        </p:nvSpPr>
        <p:spPr>
          <a:xfrm>
            <a:off x="640080" y="6236208"/>
            <a:ext cx="3803904" cy="320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43"/>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4"/>
        <p:cNvGrpSpPr/>
        <p:nvPr/>
      </p:nvGrpSpPr>
      <p:grpSpPr>
        <a:xfrm>
          <a:off x="0" y="0"/>
          <a:ext cx="0" cy="0"/>
          <a:chOff x="0" y="0"/>
          <a:chExt cx="0" cy="0"/>
        </a:xfrm>
      </p:grpSpPr>
      <p:sp>
        <p:nvSpPr>
          <p:cNvPr id="175" name="Google Shape;175;p44"/>
          <p:cNvSpPr txBox="1">
            <a:spLocks noGrp="1"/>
          </p:cNvSpPr>
          <p:nvPr>
            <p:ph type="title"/>
          </p:nvPr>
        </p:nvSpPr>
        <p:spPr>
          <a:xfrm>
            <a:off x="1606045" y="964692"/>
            <a:ext cx="5937755"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44"/>
          <p:cNvSpPr txBox="1">
            <a:spLocks noGrp="1"/>
          </p:cNvSpPr>
          <p:nvPr>
            <p:ph type="body" idx="1"/>
          </p:nvPr>
        </p:nvSpPr>
        <p:spPr>
          <a:xfrm rot="5400000">
            <a:off x="3023931" y="1220159"/>
            <a:ext cx="3101983" cy="593775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77" name="Google Shape;177;p44"/>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44"/>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44"/>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0"/>
        <p:cNvGrpSpPr/>
        <p:nvPr/>
      </p:nvGrpSpPr>
      <p:grpSpPr>
        <a:xfrm>
          <a:off x="0" y="0"/>
          <a:ext cx="0" cy="0"/>
          <a:chOff x="0" y="0"/>
          <a:chExt cx="0" cy="0"/>
        </a:xfrm>
      </p:grpSpPr>
      <p:sp>
        <p:nvSpPr>
          <p:cNvPr id="181" name="Google Shape;181;p45"/>
          <p:cNvSpPr txBox="1">
            <a:spLocks noGrp="1"/>
          </p:cNvSpPr>
          <p:nvPr>
            <p:ph type="title"/>
          </p:nvPr>
        </p:nvSpPr>
        <p:spPr>
          <a:xfrm rot="5400000">
            <a:off x="4525077" y="2902017"/>
            <a:ext cx="4983480" cy="1053966"/>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45"/>
          <p:cNvSpPr txBox="1">
            <a:spLocks noGrp="1"/>
          </p:cNvSpPr>
          <p:nvPr>
            <p:ph type="body" idx="1"/>
          </p:nvPr>
        </p:nvSpPr>
        <p:spPr>
          <a:xfrm rot="5400000">
            <a:off x="1472393" y="1070913"/>
            <a:ext cx="4983480" cy="471617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83" name="Google Shape;183;p45"/>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45"/>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45"/>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
        <p:cNvGrpSpPr/>
        <p:nvPr/>
      </p:nvGrpSpPr>
      <p:grpSpPr>
        <a:xfrm>
          <a:off x="0" y="0"/>
          <a:ext cx="0" cy="0"/>
          <a:chOff x="0" y="0"/>
          <a:chExt cx="0" cy="0"/>
        </a:xfrm>
      </p:grpSpPr>
      <p:sp>
        <p:nvSpPr>
          <p:cNvPr id="40" name="Google Shape;40;p30"/>
          <p:cNvSpPr txBox="1">
            <a:spLocks noGrp="1"/>
          </p:cNvSpPr>
          <p:nvPr>
            <p:ph type="ctrTitle"/>
          </p:nvPr>
        </p:nvSpPr>
        <p:spPr>
          <a:xfrm>
            <a:off x="1102240" y="2386744"/>
            <a:ext cx="693952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500"/>
              <a:buFont typeface="Gill Sans"/>
              <a:buNone/>
              <a:defRPr sz="35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0"/>
          <p:cNvSpPr txBox="1">
            <a:spLocks noGrp="1"/>
          </p:cNvSpPr>
          <p:nvPr>
            <p:ph type="subTitle" idx="1"/>
          </p:nvPr>
        </p:nvSpPr>
        <p:spPr>
          <a:xfrm>
            <a:off x="2021396" y="4352544"/>
            <a:ext cx="5101209"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1900"/>
              <a:buNone/>
              <a:defRPr sz="1900">
                <a:solidFill>
                  <a:srgbClr val="3F3F3F"/>
                </a:solidFill>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42" name="Google Shape;42;p30"/>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0"/>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46"/>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6"/>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8" name="Google Shape;48;p46"/>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6"/>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6"/>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47"/>
          <p:cNvSpPr txBox="1">
            <a:spLocks noGrp="1"/>
          </p:cNvSpPr>
          <p:nvPr>
            <p:ph type="title"/>
          </p:nvPr>
        </p:nvSpPr>
        <p:spPr>
          <a:xfrm>
            <a:off x="1106424" y="2386744"/>
            <a:ext cx="6940296"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500"/>
              <a:buFont typeface="Gill Sans"/>
              <a:buNone/>
              <a:defRPr sz="35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7"/>
          <p:cNvSpPr txBox="1">
            <a:spLocks noGrp="1"/>
          </p:cNvSpPr>
          <p:nvPr>
            <p:ph type="body" idx="1"/>
          </p:nvPr>
        </p:nvSpPr>
        <p:spPr>
          <a:xfrm>
            <a:off x="2021396" y="4352465"/>
            <a:ext cx="5101209"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1900"/>
              <a:buNone/>
              <a:defRPr sz="1900">
                <a:solidFill>
                  <a:schemeClr val="dk1"/>
                </a:solidFill>
              </a:defRPr>
            </a:lvl1pPr>
            <a:lvl2pPr marL="914400" lvl="1" indent="-228600" algn="l">
              <a:lnSpc>
                <a:spcPct val="100000"/>
              </a:lnSpc>
              <a:spcBef>
                <a:spcPts val="1000"/>
              </a:spcBef>
              <a:spcAft>
                <a:spcPts val="0"/>
              </a:spcAft>
              <a:buSzPts val="1900"/>
              <a:buNone/>
              <a:defRPr sz="1900">
                <a:solidFill>
                  <a:srgbClr val="888888"/>
                </a:solidFill>
              </a:defRPr>
            </a:lvl2pPr>
            <a:lvl3pPr marL="1371600" lvl="2" indent="-228600" algn="l">
              <a:lnSpc>
                <a:spcPct val="100000"/>
              </a:lnSpc>
              <a:spcBef>
                <a:spcPts val="1000"/>
              </a:spcBef>
              <a:spcAft>
                <a:spcPts val="0"/>
              </a:spcAft>
              <a:buSzPts val="1800"/>
              <a:buNone/>
              <a:defRPr sz="1800">
                <a:solidFill>
                  <a:srgbClr val="888888"/>
                </a:solidFill>
              </a:defRPr>
            </a:lvl3pPr>
            <a:lvl4pPr marL="1828800" lvl="3" indent="-228600" algn="l">
              <a:lnSpc>
                <a:spcPct val="100000"/>
              </a:lnSpc>
              <a:spcBef>
                <a:spcPts val="1000"/>
              </a:spcBef>
              <a:spcAft>
                <a:spcPts val="0"/>
              </a:spcAft>
              <a:buSzPts val="1600"/>
              <a:buNone/>
              <a:defRPr sz="1600">
                <a:solidFill>
                  <a:srgbClr val="888888"/>
                </a:solidFill>
              </a:defRPr>
            </a:lvl4pPr>
            <a:lvl5pPr marL="2286000" lvl="4" indent="-228600" algn="l">
              <a:lnSpc>
                <a:spcPct val="100000"/>
              </a:lnSpc>
              <a:spcBef>
                <a:spcPts val="1000"/>
              </a:spcBef>
              <a:spcAft>
                <a:spcPts val="0"/>
              </a:spcAft>
              <a:buSzPts val="1600"/>
              <a:buNone/>
              <a:defRPr sz="1600">
                <a:solidFill>
                  <a:srgbClr val="888888"/>
                </a:solidFill>
              </a:defRPr>
            </a:lvl5pPr>
            <a:lvl6pPr marL="2743200" lvl="5" indent="-228600" algn="l">
              <a:lnSpc>
                <a:spcPct val="100000"/>
              </a:lnSpc>
              <a:spcBef>
                <a:spcPts val="1000"/>
              </a:spcBef>
              <a:spcAft>
                <a:spcPts val="0"/>
              </a:spcAft>
              <a:buSzPts val="1600"/>
              <a:buNone/>
              <a:defRPr sz="1600">
                <a:solidFill>
                  <a:srgbClr val="888888"/>
                </a:solidFill>
              </a:defRPr>
            </a:lvl6pPr>
            <a:lvl7pPr marL="3200400" lvl="6" indent="-228600" algn="l">
              <a:lnSpc>
                <a:spcPct val="100000"/>
              </a:lnSpc>
              <a:spcBef>
                <a:spcPts val="1000"/>
              </a:spcBef>
              <a:spcAft>
                <a:spcPts val="0"/>
              </a:spcAft>
              <a:buSzPts val="1600"/>
              <a:buNone/>
              <a:defRPr sz="1600">
                <a:solidFill>
                  <a:srgbClr val="888888"/>
                </a:solidFill>
              </a:defRPr>
            </a:lvl7pPr>
            <a:lvl8pPr marL="3657600" lvl="7" indent="-228600" algn="l">
              <a:lnSpc>
                <a:spcPct val="100000"/>
              </a:lnSpc>
              <a:spcBef>
                <a:spcPts val="1000"/>
              </a:spcBef>
              <a:spcAft>
                <a:spcPts val="0"/>
              </a:spcAft>
              <a:buSzPts val="1600"/>
              <a:buNone/>
              <a:defRPr sz="1600">
                <a:solidFill>
                  <a:srgbClr val="888888"/>
                </a:solidFill>
              </a:defRPr>
            </a:lvl8pPr>
            <a:lvl9pPr marL="4114800" lvl="8" indent="-228600" algn="l">
              <a:lnSpc>
                <a:spcPct val="100000"/>
              </a:lnSpc>
              <a:spcBef>
                <a:spcPts val="1000"/>
              </a:spcBef>
              <a:spcAft>
                <a:spcPts val="0"/>
              </a:spcAft>
              <a:buSzPts val="1600"/>
              <a:buNone/>
              <a:defRPr sz="1600">
                <a:solidFill>
                  <a:srgbClr val="888888"/>
                </a:solidFill>
              </a:defRPr>
            </a:lvl9pPr>
          </a:lstStyle>
          <a:p>
            <a:endParaRPr/>
          </a:p>
        </p:txBody>
      </p:sp>
      <p:sp>
        <p:nvSpPr>
          <p:cNvPr id="54" name="Google Shape;54;p47"/>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7"/>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7"/>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48"/>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48"/>
          <p:cNvSpPr txBox="1">
            <a:spLocks noGrp="1"/>
          </p:cNvSpPr>
          <p:nvPr>
            <p:ph type="body" idx="1"/>
          </p:nvPr>
        </p:nvSpPr>
        <p:spPr>
          <a:xfrm>
            <a:off x="1102239" y="2638044"/>
            <a:ext cx="3288023"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0" name="Google Shape;60;p48"/>
          <p:cNvSpPr txBox="1">
            <a:spLocks noGrp="1"/>
          </p:cNvSpPr>
          <p:nvPr>
            <p:ph type="body" idx="2"/>
          </p:nvPr>
        </p:nvSpPr>
        <p:spPr>
          <a:xfrm>
            <a:off x="4753737" y="2638044"/>
            <a:ext cx="3290516"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1" name="Google Shape;61;p48"/>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8"/>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8"/>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49"/>
          <p:cNvSpPr txBox="1">
            <a:spLocks noGrp="1"/>
          </p:cNvSpPr>
          <p:nvPr>
            <p:ph type="body" idx="1"/>
          </p:nvPr>
        </p:nvSpPr>
        <p:spPr>
          <a:xfrm>
            <a:off x="1102239" y="2313434"/>
            <a:ext cx="3288024"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chemeClr val="dk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66" name="Google Shape;66;p49"/>
          <p:cNvSpPr txBox="1">
            <a:spLocks noGrp="1"/>
          </p:cNvSpPr>
          <p:nvPr>
            <p:ph type="body" idx="2"/>
          </p:nvPr>
        </p:nvSpPr>
        <p:spPr>
          <a:xfrm>
            <a:off x="1102239" y="3143250"/>
            <a:ext cx="328802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7" name="Google Shape;67;p49"/>
          <p:cNvSpPr txBox="1">
            <a:spLocks noGrp="1"/>
          </p:cNvSpPr>
          <p:nvPr>
            <p:ph type="body" idx="3"/>
          </p:nvPr>
        </p:nvSpPr>
        <p:spPr>
          <a:xfrm>
            <a:off x="4753737" y="3143250"/>
            <a:ext cx="3290516"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8" name="Google Shape;68;p49"/>
          <p:cNvSpPr txBox="1">
            <a:spLocks noGrp="1"/>
          </p:cNvSpPr>
          <p:nvPr>
            <p:ph type="body" idx="4"/>
          </p:nvPr>
        </p:nvSpPr>
        <p:spPr>
          <a:xfrm>
            <a:off x="4753737" y="2313434"/>
            <a:ext cx="3290516"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chemeClr val="dk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69" name="Google Shape;69;p49"/>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9"/>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9"/>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72" name="Google Shape;72;p49"/>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50"/>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0"/>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0"/>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0"/>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51"/>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1"/>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1"/>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1606045" y="964692"/>
            <a:ext cx="5937755" cy="1188720"/>
          </a:xfrm>
          <a:prstGeom prst="rect">
            <a:avLst/>
          </a:prstGeom>
          <a:solidFill>
            <a:schemeClr val="dk1"/>
          </a:solidFill>
          <a:ln w="31750" cap="sq" cmpd="sng">
            <a:solidFill>
              <a:srgbClr val="FEFEFE"/>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FEFEFE"/>
              </a:buClr>
              <a:buSzPts val="2600"/>
              <a:buFont typeface="Gill Sans"/>
              <a:buNone/>
              <a:defRPr sz="2600" b="0" i="0" u="none" strike="noStrike" cap="none">
                <a:solidFill>
                  <a:srgbClr val="FEFEFE"/>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FEFEFE"/>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9pPr>
          </a:lstStyle>
          <a:p>
            <a:endParaRPr/>
          </a:p>
        </p:txBody>
      </p:sp>
      <p:sp>
        <p:nvSpPr>
          <p:cNvPr id="12" name="Google Shape;12;p29"/>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3" name="Google Shape;13;p29"/>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4" name="Google Shape;14;p29"/>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1606045" y="964692"/>
            <a:ext cx="5937755"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600"/>
              <a:buFont typeface="Gill Sans"/>
              <a:buNone/>
              <a:defRPr sz="26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3"/>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FEFEFE"/>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9pPr>
          </a:lstStyle>
          <a:p>
            <a:endParaRPr/>
          </a:p>
        </p:txBody>
      </p:sp>
      <p:sp>
        <p:nvSpPr>
          <p:cNvPr id="24" name="Google Shape;24;p33"/>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25" name="Google Shape;25;p33"/>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26" name="Google Shape;26;p33"/>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600"/>
              <a:buFont typeface="Gill Sans"/>
              <a:buNone/>
              <a:defRPr sz="26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8"/>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36" name="Google Shape;36;p28"/>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37" name="Google Shape;37;p28"/>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38" name="Google Shape;38;p28"/>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09"/>
        <p:cNvGrpSpPr/>
        <p:nvPr/>
      </p:nvGrpSpPr>
      <p:grpSpPr>
        <a:xfrm>
          <a:off x="0" y="0"/>
          <a:ext cx="0" cy="0"/>
          <a:chOff x="0" y="0"/>
          <a:chExt cx="0" cy="0"/>
        </a:xfrm>
      </p:grpSpPr>
      <p:sp>
        <p:nvSpPr>
          <p:cNvPr id="110" name="Google Shape;110;p32"/>
          <p:cNvSpPr txBox="1">
            <a:spLocks noGrp="1"/>
          </p:cNvSpPr>
          <p:nvPr>
            <p:ph type="title"/>
          </p:nvPr>
        </p:nvSpPr>
        <p:spPr>
          <a:xfrm>
            <a:off x="1606045" y="964692"/>
            <a:ext cx="5937755"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600"/>
              <a:buFont typeface="Gill Sans"/>
              <a:buNone/>
              <a:defRPr sz="26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 name="Google Shape;111;p32"/>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112" name="Google Shape;112;p32"/>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13" name="Google Shape;113;p32"/>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14" name="Google Shape;114;p32"/>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u="none">
                <a:solidFill>
                  <a:srgbClr val="FFFFFF"/>
                </a:solidFill>
                <a:latin typeface="Gill Sans"/>
                <a:ea typeface="Gill Sans"/>
                <a:cs typeface="Gill Sans"/>
                <a:sym typeface="Gill Sans"/>
              </a:defRPr>
            </a:lvl1pPr>
            <a:lvl2pPr marL="0" marR="0" lvl="1" indent="0" algn="ctr" rtl="0">
              <a:spcBef>
                <a:spcPts val="0"/>
              </a:spcBef>
              <a:buNone/>
              <a:defRPr sz="1100" b="0" u="none">
                <a:solidFill>
                  <a:srgbClr val="FFFFFF"/>
                </a:solidFill>
                <a:latin typeface="Gill Sans"/>
                <a:ea typeface="Gill Sans"/>
                <a:cs typeface="Gill Sans"/>
                <a:sym typeface="Gill Sans"/>
              </a:defRPr>
            </a:lvl2pPr>
            <a:lvl3pPr marL="0" marR="0" lvl="2" indent="0" algn="ctr" rtl="0">
              <a:spcBef>
                <a:spcPts val="0"/>
              </a:spcBef>
              <a:buNone/>
              <a:defRPr sz="1100" b="0" u="none">
                <a:solidFill>
                  <a:srgbClr val="FFFFFF"/>
                </a:solidFill>
                <a:latin typeface="Gill Sans"/>
                <a:ea typeface="Gill Sans"/>
                <a:cs typeface="Gill Sans"/>
                <a:sym typeface="Gill Sans"/>
              </a:defRPr>
            </a:lvl3pPr>
            <a:lvl4pPr marL="0" marR="0" lvl="3" indent="0" algn="ctr" rtl="0">
              <a:spcBef>
                <a:spcPts val="0"/>
              </a:spcBef>
              <a:buNone/>
              <a:defRPr sz="1100" b="0" u="none">
                <a:solidFill>
                  <a:srgbClr val="FFFFFF"/>
                </a:solidFill>
                <a:latin typeface="Gill Sans"/>
                <a:ea typeface="Gill Sans"/>
                <a:cs typeface="Gill Sans"/>
                <a:sym typeface="Gill Sans"/>
              </a:defRPr>
            </a:lvl4pPr>
            <a:lvl5pPr marL="0" marR="0" lvl="4" indent="0" algn="ctr" rtl="0">
              <a:spcBef>
                <a:spcPts val="0"/>
              </a:spcBef>
              <a:buNone/>
              <a:defRPr sz="1100" b="0" u="none">
                <a:solidFill>
                  <a:srgbClr val="FFFFFF"/>
                </a:solidFill>
                <a:latin typeface="Gill Sans"/>
                <a:ea typeface="Gill Sans"/>
                <a:cs typeface="Gill Sans"/>
                <a:sym typeface="Gill Sans"/>
              </a:defRPr>
            </a:lvl5pPr>
            <a:lvl6pPr marL="0" marR="0" lvl="5" indent="0" algn="ctr" rtl="0">
              <a:spcBef>
                <a:spcPts val="0"/>
              </a:spcBef>
              <a:buNone/>
              <a:defRPr sz="1100" b="0" u="none">
                <a:solidFill>
                  <a:srgbClr val="FFFFFF"/>
                </a:solidFill>
                <a:latin typeface="Gill Sans"/>
                <a:ea typeface="Gill Sans"/>
                <a:cs typeface="Gill Sans"/>
                <a:sym typeface="Gill Sans"/>
              </a:defRPr>
            </a:lvl6pPr>
            <a:lvl7pPr marL="0" marR="0" lvl="6" indent="0" algn="ctr" rtl="0">
              <a:spcBef>
                <a:spcPts val="0"/>
              </a:spcBef>
              <a:buNone/>
              <a:defRPr sz="1100" b="0" u="none">
                <a:solidFill>
                  <a:srgbClr val="FFFFFF"/>
                </a:solidFill>
                <a:latin typeface="Gill Sans"/>
                <a:ea typeface="Gill Sans"/>
                <a:cs typeface="Gill Sans"/>
                <a:sym typeface="Gill Sans"/>
              </a:defRPr>
            </a:lvl7pPr>
            <a:lvl8pPr marL="0" marR="0" lvl="7" indent="0" algn="ctr" rtl="0">
              <a:spcBef>
                <a:spcPts val="0"/>
              </a:spcBef>
              <a:buNone/>
              <a:defRPr sz="1100" b="0" u="none">
                <a:solidFill>
                  <a:srgbClr val="FFFFFF"/>
                </a:solidFill>
                <a:latin typeface="Gill Sans"/>
                <a:ea typeface="Gill Sans"/>
                <a:cs typeface="Gill Sans"/>
                <a:sym typeface="Gill Sans"/>
              </a:defRPr>
            </a:lvl8pPr>
            <a:lvl9pPr marL="0" marR="0" lvl="8" indent="0" algn="ctr" rtl="0">
              <a:spcBef>
                <a:spcPts val="0"/>
              </a:spcBef>
              <a:buNone/>
              <a:defRPr sz="1100" b="0" u="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s://www.pasco.k12.fl.us/school_choice_overview/page/school-choice-overview-apply-her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hyperlink" Target="https://blogs.ibo.org/blog/2016/04/26/stanfords-assistant-dean-of-admissions-on-the-value-of-an-ib-education/"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mailto:klea@pasco.k12.fl.us"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hyperlink" Target="mailto:jmorgenstien@pasco.k12.fl.us" TargetMode="External"/><Relationship Id="rId4" Type="http://schemas.openxmlformats.org/officeDocument/2006/relationships/hyperlink" Target="mailto:tburkett@pasco.k12.fl.u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youtu.be/whdnqWVTeDU"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www.pasco.k12.fl.us/pasco_choice_catalog/international_baccalaureat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0"/>
        <p:cNvGrpSpPr/>
        <p:nvPr/>
      </p:nvGrpSpPr>
      <p:grpSpPr>
        <a:xfrm>
          <a:off x="0" y="0"/>
          <a:ext cx="0" cy="0"/>
          <a:chOff x="0" y="0"/>
          <a:chExt cx="0" cy="0"/>
        </a:xfrm>
      </p:grpSpPr>
      <p:sp>
        <p:nvSpPr>
          <p:cNvPr id="191" name="Google Shape;191;p1"/>
          <p:cNvSpPr/>
          <p:nvPr/>
        </p:nvSpPr>
        <p:spPr>
          <a:xfrm>
            <a:off x="615690" y="804334"/>
            <a:ext cx="7912620" cy="5102266"/>
          </a:xfrm>
          <a:prstGeom prst="rect">
            <a:avLst/>
          </a:prstGeom>
          <a:noFill/>
          <a:ln w="31750" cap="sq"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92" name="Google Shape;192;p1"/>
          <p:cNvSpPr/>
          <p:nvPr/>
        </p:nvSpPr>
        <p:spPr>
          <a:xfrm>
            <a:off x="738378" y="968883"/>
            <a:ext cx="7667244" cy="47731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93" name="Google Shape;193;p1" descr="Screen Shot 2015-06-08 at 2.47.39 PM.png"/>
          <p:cNvPicPr preferRelativeResize="0"/>
          <p:nvPr/>
        </p:nvPicPr>
        <p:blipFill rotWithShape="1">
          <a:blip r:embed="rId3">
            <a:alphaModFix/>
          </a:blip>
          <a:srcRect/>
          <a:stretch/>
        </p:blipFill>
        <p:spPr>
          <a:xfrm>
            <a:off x="1964372" y="1288923"/>
            <a:ext cx="5215255" cy="41330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74000">
              <a:srgbClr val="BFBFBF"/>
            </a:gs>
            <a:gs pos="83000">
              <a:srgbClr val="A5A5A5"/>
            </a:gs>
            <a:gs pos="100000">
              <a:schemeClr val="dk1"/>
            </a:gs>
          </a:gsLst>
          <a:lin ang="5400000" scaled="0"/>
        </a:gradFill>
        <a:effectLst/>
      </p:bgPr>
    </p:bg>
    <p:spTree>
      <p:nvGrpSpPr>
        <p:cNvPr id="1" name="Shape 269"/>
        <p:cNvGrpSpPr/>
        <p:nvPr/>
      </p:nvGrpSpPr>
      <p:grpSpPr>
        <a:xfrm>
          <a:off x="0" y="0"/>
          <a:ext cx="0" cy="0"/>
          <a:chOff x="0" y="0"/>
          <a:chExt cx="0" cy="0"/>
        </a:xfrm>
      </p:grpSpPr>
      <p:pic>
        <p:nvPicPr>
          <p:cNvPr id="270" name="Google Shape;270;p11"/>
          <p:cNvPicPr preferRelativeResize="0"/>
          <p:nvPr/>
        </p:nvPicPr>
        <p:blipFill rotWithShape="1">
          <a:blip r:embed="rId3">
            <a:alphaModFix/>
          </a:blip>
          <a:srcRect/>
          <a:stretch/>
        </p:blipFill>
        <p:spPr>
          <a:xfrm>
            <a:off x="4011125" y="1876950"/>
            <a:ext cx="4727701" cy="4309174"/>
          </a:xfrm>
          <a:prstGeom prst="rect">
            <a:avLst/>
          </a:prstGeom>
          <a:noFill/>
          <a:ln w="76200" cap="flat" cmpd="sng">
            <a:solidFill>
              <a:srgbClr val="F3F3F3"/>
            </a:solidFill>
            <a:prstDash val="solid"/>
            <a:round/>
            <a:headEnd type="none" w="sm" len="sm"/>
            <a:tailEnd type="none" w="sm" len="sm"/>
          </a:ln>
        </p:spPr>
      </p:pic>
      <p:sp>
        <p:nvSpPr>
          <p:cNvPr id="271" name="Google Shape;271;p11"/>
          <p:cNvSpPr txBox="1">
            <a:spLocks noGrp="1"/>
          </p:cNvSpPr>
          <p:nvPr>
            <p:ph type="title"/>
          </p:nvPr>
        </p:nvSpPr>
        <p:spPr>
          <a:xfrm>
            <a:off x="1682820" y="286567"/>
            <a:ext cx="5937900" cy="1188600"/>
          </a:xfrm>
          <a:prstGeom prst="rect">
            <a:avLst/>
          </a:prstGeom>
          <a:solidFill>
            <a:srgbClr val="FFFFFF"/>
          </a:solidFill>
          <a:ln w="7620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600"/>
              <a:buFont typeface="Gill Sans"/>
              <a:buNone/>
            </a:pPr>
            <a:r>
              <a:rPr lang="en-US"/>
              <a:t>GROUP 4</a:t>
            </a:r>
            <a:endParaRPr/>
          </a:p>
        </p:txBody>
      </p:sp>
      <p:sp>
        <p:nvSpPr>
          <p:cNvPr id="272" name="Google Shape;272;p11"/>
          <p:cNvSpPr txBox="1">
            <a:spLocks noGrp="1"/>
          </p:cNvSpPr>
          <p:nvPr>
            <p:ph type="body" idx="1"/>
          </p:nvPr>
        </p:nvSpPr>
        <p:spPr>
          <a:xfrm>
            <a:off x="225075" y="2408200"/>
            <a:ext cx="3549300" cy="24261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00000"/>
              </a:lnSpc>
              <a:spcBef>
                <a:spcPts val="0"/>
              </a:spcBef>
              <a:spcAft>
                <a:spcPts val="0"/>
              </a:spcAft>
              <a:buSzPts val="1800"/>
              <a:buChar char="•"/>
            </a:pPr>
            <a:r>
              <a:rPr lang="en-US"/>
              <a:t>The Group 4 project is a three day field trip to the EMC in your junior year.</a:t>
            </a:r>
            <a:endParaRPr/>
          </a:p>
          <a:p>
            <a:pPr marL="228600" lvl="0" indent="-228600" algn="l" rtl="0">
              <a:lnSpc>
                <a:spcPct val="100000"/>
              </a:lnSpc>
              <a:spcBef>
                <a:spcPts val="1000"/>
              </a:spcBef>
              <a:spcAft>
                <a:spcPts val="0"/>
              </a:spcAft>
              <a:buSzPts val="1800"/>
              <a:buChar char="•"/>
            </a:pPr>
            <a:r>
              <a:rPr lang="en-US"/>
              <a:t>At the EMC you conduct an experiment with a group of 3 other students of your choice.</a:t>
            </a:r>
            <a:endParaRPr/>
          </a:p>
          <a:p>
            <a:pPr marL="228600" lvl="0" indent="-228600" algn="l" rtl="0">
              <a:lnSpc>
                <a:spcPct val="100000"/>
              </a:lnSpc>
              <a:spcBef>
                <a:spcPts val="1000"/>
              </a:spcBef>
              <a:spcAft>
                <a:spcPts val="0"/>
              </a:spcAft>
              <a:buSzPts val="1800"/>
              <a:buChar char="•"/>
            </a:pPr>
            <a:r>
              <a:rPr lang="en-US"/>
              <a:t>Once you’ve completed your experiment you simply write a quick lab report. </a:t>
            </a:r>
            <a:endParaRPr/>
          </a:p>
          <a:p>
            <a:pPr marL="228600" lvl="0" indent="-114300" algn="l" rtl="0">
              <a:lnSpc>
                <a:spcPct val="100000"/>
              </a:lnSpc>
              <a:spcBef>
                <a:spcPts val="1000"/>
              </a:spcBef>
              <a:spcAft>
                <a:spcPts val="0"/>
              </a:spcAft>
              <a:buSzPts val="1800"/>
              <a:buNone/>
            </a:pPr>
            <a:endParaRPr>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44000">
              <a:srgbClr val="BFBFBF"/>
            </a:gs>
            <a:gs pos="87000">
              <a:srgbClr val="A5A5A5"/>
            </a:gs>
            <a:gs pos="100000">
              <a:schemeClr val="dk1"/>
            </a:gs>
          </a:gsLst>
          <a:lin ang="13500000" scaled="0"/>
        </a:gradFill>
        <a:effectLst/>
      </p:bgPr>
    </p:bg>
    <p:spTree>
      <p:nvGrpSpPr>
        <p:cNvPr id="1" name="Shape 283"/>
        <p:cNvGrpSpPr/>
        <p:nvPr/>
      </p:nvGrpSpPr>
      <p:grpSpPr>
        <a:xfrm>
          <a:off x="0" y="0"/>
          <a:ext cx="0" cy="0"/>
          <a:chOff x="0" y="0"/>
          <a:chExt cx="0" cy="0"/>
        </a:xfrm>
      </p:grpSpPr>
      <p:sp>
        <p:nvSpPr>
          <p:cNvPr id="284" name="Google Shape;284;p10"/>
          <p:cNvSpPr txBox="1">
            <a:spLocks noGrp="1"/>
          </p:cNvSpPr>
          <p:nvPr>
            <p:ph type="title"/>
          </p:nvPr>
        </p:nvSpPr>
        <p:spPr>
          <a:xfrm>
            <a:off x="603504" y="964692"/>
            <a:ext cx="4421124"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600"/>
              <a:buFont typeface="Gill Sans"/>
              <a:buNone/>
            </a:pPr>
            <a:r>
              <a:rPr lang="en-US" sz="2600"/>
              <a:t>IB ENTERTAINMENT </a:t>
            </a:r>
            <a:endParaRPr/>
          </a:p>
        </p:txBody>
      </p:sp>
      <p:sp>
        <p:nvSpPr>
          <p:cNvPr id="285" name="Google Shape;285;p10"/>
          <p:cNvSpPr txBox="1">
            <a:spLocks noGrp="1"/>
          </p:cNvSpPr>
          <p:nvPr>
            <p:ph type="body" idx="1"/>
          </p:nvPr>
        </p:nvSpPr>
        <p:spPr>
          <a:xfrm>
            <a:off x="602432" y="2638043"/>
            <a:ext cx="4472488" cy="3718151"/>
          </a:xfrm>
          <a:prstGeom prst="rect">
            <a:avLst/>
          </a:prstGeom>
          <a:noFill/>
          <a:ln>
            <a:noFill/>
          </a:ln>
        </p:spPr>
        <p:txBody>
          <a:bodyPr spcFirstLastPara="1" wrap="square" lIns="91425" tIns="45700" rIns="91425" bIns="45700" anchor="t" anchorCtr="0">
            <a:normAutofit/>
          </a:bodyPr>
          <a:lstStyle/>
          <a:p>
            <a:pPr marL="395478" lvl="0" indent="-285750" algn="l" rtl="0">
              <a:lnSpc>
                <a:spcPct val="90000"/>
              </a:lnSpc>
              <a:spcBef>
                <a:spcPts val="0"/>
              </a:spcBef>
              <a:spcAft>
                <a:spcPts val="0"/>
              </a:spcAft>
              <a:buClr>
                <a:srgbClr val="004500"/>
              </a:buClr>
              <a:buSzPts val="1700"/>
              <a:buFont typeface="Arial" panose="020B0604020202020204" pitchFamily="34" charset="0"/>
              <a:buChar char="•"/>
            </a:pPr>
            <a:r>
              <a:rPr lang="en-US" sz="1700" dirty="0"/>
              <a:t>Each month all four IB classes meet for an activity led by Ms. Macri </a:t>
            </a:r>
            <a:endParaRPr dirty="0"/>
          </a:p>
          <a:p>
            <a:pPr marL="395478" lvl="0" indent="-285750" algn="l" rtl="0">
              <a:lnSpc>
                <a:spcPct val="90000"/>
              </a:lnSpc>
              <a:spcBef>
                <a:spcPts val="1000"/>
              </a:spcBef>
              <a:spcAft>
                <a:spcPts val="0"/>
              </a:spcAft>
              <a:buClr>
                <a:srgbClr val="004500"/>
              </a:buClr>
              <a:buSzPts val="1700"/>
              <a:buFont typeface="Arial" panose="020B0604020202020204" pitchFamily="34" charset="0"/>
              <a:buChar char="•"/>
            </a:pPr>
            <a:r>
              <a:rPr lang="en-US" sz="1700" dirty="0"/>
              <a:t>Activities include:</a:t>
            </a:r>
            <a:endParaRPr dirty="0"/>
          </a:p>
          <a:p>
            <a:pPr marL="624078" lvl="1" indent="-285750" algn="l" rtl="0">
              <a:lnSpc>
                <a:spcPct val="90000"/>
              </a:lnSpc>
              <a:spcBef>
                <a:spcPts val="1000"/>
              </a:spcBef>
              <a:spcAft>
                <a:spcPts val="0"/>
              </a:spcAft>
              <a:buClr>
                <a:srgbClr val="004500"/>
              </a:buClr>
              <a:buSzPts val="1500"/>
              <a:buChar char="•"/>
            </a:pPr>
            <a:r>
              <a:rPr lang="en-US" sz="1500" dirty="0"/>
              <a:t>Picnics</a:t>
            </a:r>
            <a:endParaRPr dirty="0"/>
          </a:p>
          <a:p>
            <a:pPr marL="624078" lvl="1" indent="-285750" algn="l" rtl="0">
              <a:lnSpc>
                <a:spcPct val="90000"/>
              </a:lnSpc>
              <a:spcBef>
                <a:spcPts val="1000"/>
              </a:spcBef>
              <a:spcAft>
                <a:spcPts val="0"/>
              </a:spcAft>
              <a:buClr>
                <a:srgbClr val="004500"/>
              </a:buClr>
              <a:buSzPts val="1500"/>
              <a:buChar char="•"/>
            </a:pPr>
            <a:r>
              <a:rPr lang="en-US" sz="1500" dirty="0"/>
              <a:t>Breakfast </a:t>
            </a:r>
            <a:endParaRPr dirty="0"/>
          </a:p>
          <a:p>
            <a:pPr marL="624078" lvl="1" indent="-285750" algn="l" rtl="0">
              <a:lnSpc>
                <a:spcPct val="90000"/>
              </a:lnSpc>
              <a:spcBef>
                <a:spcPts val="1000"/>
              </a:spcBef>
              <a:spcAft>
                <a:spcPts val="0"/>
              </a:spcAft>
              <a:buClr>
                <a:srgbClr val="004500"/>
              </a:buClr>
              <a:buSzPts val="1500"/>
              <a:buChar char="•"/>
            </a:pPr>
            <a:r>
              <a:rPr lang="en-US" sz="1500" dirty="0"/>
              <a:t>Beyblade tournaments </a:t>
            </a:r>
            <a:endParaRPr dirty="0"/>
          </a:p>
          <a:p>
            <a:pPr marL="624078" lvl="1" indent="-285750" algn="l" rtl="0">
              <a:lnSpc>
                <a:spcPct val="90000"/>
              </a:lnSpc>
              <a:spcBef>
                <a:spcPts val="1000"/>
              </a:spcBef>
              <a:spcAft>
                <a:spcPts val="0"/>
              </a:spcAft>
              <a:buClr>
                <a:srgbClr val="004500"/>
              </a:buClr>
              <a:buSzPts val="1500"/>
              <a:buChar char="•"/>
            </a:pPr>
            <a:r>
              <a:rPr lang="en-US" sz="1500" dirty="0"/>
              <a:t>Bounce house field day</a:t>
            </a:r>
            <a:endParaRPr dirty="0"/>
          </a:p>
          <a:p>
            <a:pPr marL="624078" lvl="1" indent="-285750" algn="l" rtl="0">
              <a:lnSpc>
                <a:spcPct val="90000"/>
              </a:lnSpc>
              <a:spcBef>
                <a:spcPts val="1000"/>
              </a:spcBef>
              <a:spcAft>
                <a:spcPts val="0"/>
              </a:spcAft>
              <a:buClr>
                <a:srgbClr val="004500"/>
              </a:buClr>
              <a:buSzPts val="1500"/>
              <a:buChar char="•"/>
            </a:pPr>
            <a:r>
              <a:rPr lang="en-US" sz="1500" dirty="0"/>
              <a:t>Coffee Houses </a:t>
            </a:r>
            <a:endParaRPr dirty="0"/>
          </a:p>
        </p:txBody>
      </p:sp>
      <p:pic>
        <p:nvPicPr>
          <p:cNvPr id="286" name="Google Shape;286;p10"/>
          <p:cNvPicPr preferRelativeResize="0"/>
          <p:nvPr/>
        </p:nvPicPr>
        <p:blipFill rotWithShape="1">
          <a:blip r:embed="rId3">
            <a:alphaModFix/>
          </a:blip>
          <a:srcRect/>
          <a:stretch/>
        </p:blipFill>
        <p:spPr>
          <a:xfrm>
            <a:off x="5565175" y="1289051"/>
            <a:ext cx="2939796" cy="427989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8D8D8"/>
            </a:gs>
            <a:gs pos="47000">
              <a:srgbClr val="D8D8D8"/>
            </a:gs>
            <a:gs pos="79000">
              <a:srgbClr val="7F7F7F"/>
            </a:gs>
            <a:gs pos="100000">
              <a:srgbClr val="7F7F7F"/>
            </a:gs>
          </a:gsLst>
          <a:lin ang="16200000" scaled="0"/>
        </a:gradFill>
        <a:effectLst/>
      </p:bgPr>
    </p:bg>
    <p:spTree>
      <p:nvGrpSpPr>
        <p:cNvPr id="1" name="Shape 301"/>
        <p:cNvGrpSpPr/>
        <p:nvPr/>
      </p:nvGrpSpPr>
      <p:grpSpPr>
        <a:xfrm>
          <a:off x="0" y="0"/>
          <a:ext cx="0" cy="0"/>
          <a:chOff x="0" y="0"/>
          <a:chExt cx="0" cy="0"/>
        </a:xfrm>
      </p:grpSpPr>
      <p:sp>
        <p:nvSpPr>
          <p:cNvPr id="302" name="Google Shape;302;p14"/>
          <p:cNvSpPr txBox="1">
            <a:spLocks noGrp="1"/>
          </p:cNvSpPr>
          <p:nvPr>
            <p:ph type="title"/>
          </p:nvPr>
        </p:nvSpPr>
        <p:spPr>
          <a:xfrm>
            <a:off x="569333" y="274638"/>
            <a:ext cx="8117467" cy="11430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008000"/>
              </a:buClr>
              <a:buSzPts val="2600"/>
              <a:buFont typeface="Gill Sans"/>
              <a:buNone/>
            </a:pPr>
            <a:r>
              <a:rPr lang="en-US">
                <a:solidFill>
                  <a:srgbClr val="008000"/>
                </a:solidFill>
              </a:rPr>
              <a:t>$ COLLEGE $</a:t>
            </a:r>
            <a:endParaRPr/>
          </a:p>
        </p:txBody>
      </p:sp>
      <p:sp>
        <p:nvSpPr>
          <p:cNvPr id="303" name="Google Shape;303;p14"/>
          <p:cNvSpPr txBox="1">
            <a:spLocks noGrp="1"/>
          </p:cNvSpPr>
          <p:nvPr>
            <p:ph type="body" idx="1"/>
          </p:nvPr>
        </p:nvSpPr>
        <p:spPr>
          <a:xfrm>
            <a:off x="1097280" y="1945748"/>
            <a:ext cx="6410960" cy="349712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800"/>
              <a:buChar char="•"/>
            </a:pPr>
            <a:r>
              <a:rPr lang="en-US" sz="2800"/>
              <a:t>Graduating seniors (Class of 2018 Traditional and IB) earned over $1.5 million in scholarship money!</a:t>
            </a:r>
            <a:endParaRPr/>
          </a:p>
          <a:p>
            <a:pPr marL="109728" lvl="0" indent="0" algn="l" rtl="0">
              <a:lnSpc>
                <a:spcPct val="100000"/>
              </a:lnSpc>
              <a:spcBef>
                <a:spcPts val="1000"/>
              </a:spcBef>
              <a:spcAft>
                <a:spcPts val="0"/>
              </a:spcAft>
              <a:buSzPts val="2800"/>
              <a:buNone/>
            </a:pPr>
            <a:endParaRPr sz="2800"/>
          </a:p>
          <a:p>
            <a:pPr marL="228600" lvl="0" indent="-228600" algn="l" rtl="0">
              <a:lnSpc>
                <a:spcPct val="100000"/>
              </a:lnSpc>
              <a:spcBef>
                <a:spcPts val="1000"/>
              </a:spcBef>
              <a:spcAft>
                <a:spcPts val="0"/>
              </a:spcAft>
              <a:buSzPts val="2800"/>
              <a:buChar char="•"/>
            </a:pPr>
            <a:r>
              <a:rPr lang="en-US" sz="2800"/>
              <a:t>This includes Florida Bright Futures Scholarships, Institutional scholarships, local scholarships, National Merit, and athletic scholarships.</a:t>
            </a:r>
            <a:endParaRPr/>
          </a:p>
        </p:txBody>
      </p:sp>
      <p:pic>
        <p:nvPicPr>
          <p:cNvPr id="304" name="Google Shape;304;p14" descr="GHS_Logo.jpg"/>
          <p:cNvPicPr preferRelativeResize="0"/>
          <p:nvPr/>
        </p:nvPicPr>
        <p:blipFill rotWithShape="1">
          <a:blip r:embed="rId3">
            <a:alphaModFix/>
          </a:blip>
          <a:srcRect/>
          <a:stretch/>
        </p:blipFill>
        <p:spPr>
          <a:xfrm>
            <a:off x="7316106" y="449736"/>
            <a:ext cx="824154" cy="822642"/>
          </a:xfrm>
          <a:prstGeom prst="rect">
            <a:avLst/>
          </a:prstGeom>
          <a:noFill/>
          <a:ln>
            <a:noFill/>
          </a:ln>
        </p:spPr>
      </p:pic>
      <p:pic>
        <p:nvPicPr>
          <p:cNvPr id="305" name="Google Shape;305;p14" descr="IB_logo.jpg"/>
          <p:cNvPicPr preferRelativeResize="0"/>
          <p:nvPr/>
        </p:nvPicPr>
        <p:blipFill rotWithShape="1">
          <a:blip r:embed="rId4">
            <a:alphaModFix/>
          </a:blip>
          <a:srcRect/>
          <a:stretch/>
        </p:blipFill>
        <p:spPr>
          <a:xfrm>
            <a:off x="976464" y="419897"/>
            <a:ext cx="842682" cy="8524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291"/>
        <p:cNvGrpSpPr/>
        <p:nvPr/>
      </p:nvGrpSpPr>
      <p:grpSpPr>
        <a:xfrm>
          <a:off x="0" y="0"/>
          <a:ext cx="0" cy="0"/>
          <a:chOff x="0" y="0"/>
          <a:chExt cx="0" cy="0"/>
        </a:xfrm>
      </p:grpSpPr>
      <p:sp>
        <p:nvSpPr>
          <p:cNvPr id="292" name="Google Shape;292;p13"/>
          <p:cNvSpPr txBox="1">
            <a:spLocks noGrp="1"/>
          </p:cNvSpPr>
          <p:nvPr>
            <p:ph type="body" idx="1"/>
          </p:nvPr>
        </p:nvSpPr>
        <p:spPr>
          <a:xfrm>
            <a:off x="1102239" y="2313434"/>
            <a:ext cx="3288024" cy="704087"/>
          </a:xfrm>
          <a:prstGeom prst="rect">
            <a:avLst/>
          </a:prstGeom>
          <a:noFill/>
          <a:ln>
            <a:noFill/>
          </a:ln>
        </p:spPr>
        <p:txBody>
          <a:bodyPr spcFirstLastPara="1" wrap="square" lIns="91425" tIns="45700" rIns="91425" bIns="45700" anchor="b" anchorCtr="1">
            <a:normAutofit/>
          </a:bodyPr>
          <a:lstStyle/>
          <a:p>
            <a:pPr marL="0" lvl="0" indent="0" algn="ctr" rtl="0">
              <a:lnSpc>
                <a:spcPct val="90000"/>
              </a:lnSpc>
              <a:spcBef>
                <a:spcPts val="0"/>
              </a:spcBef>
              <a:spcAft>
                <a:spcPts val="0"/>
              </a:spcAft>
              <a:buSzPts val="2220"/>
              <a:buNone/>
            </a:pPr>
            <a:r>
              <a:rPr lang="en-US" sz="2220"/>
              <a:t>WITHOUT IB DIPLOMA </a:t>
            </a:r>
            <a:endParaRPr/>
          </a:p>
        </p:txBody>
      </p:sp>
      <p:sp>
        <p:nvSpPr>
          <p:cNvPr id="293" name="Google Shape;293;p13"/>
          <p:cNvSpPr txBox="1">
            <a:spLocks noGrp="1"/>
          </p:cNvSpPr>
          <p:nvPr>
            <p:ph type="body" idx="2"/>
          </p:nvPr>
        </p:nvSpPr>
        <p:spPr>
          <a:xfrm>
            <a:off x="1102239" y="3143250"/>
            <a:ext cx="3288024" cy="259677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800"/>
              <a:buFont typeface="Gill Sans"/>
              <a:buChar char="-"/>
            </a:pPr>
            <a:r>
              <a:rPr lang="en-US"/>
              <a:t>MIT= 7.2%</a:t>
            </a:r>
            <a:endParaRPr/>
          </a:p>
          <a:p>
            <a:pPr marL="228600" lvl="0" indent="-228600" algn="l" rtl="0">
              <a:lnSpc>
                <a:spcPct val="100000"/>
              </a:lnSpc>
              <a:spcBef>
                <a:spcPts val="1000"/>
              </a:spcBef>
              <a:spcAft>
                <a:spcPts val="0"/>
              </a:spcAft>
              <a:buSzPts val="1800"/>
              <a:buFont typeface="Gill Sans"/>
              <a:buChar char="-"/>
            </a:pPr>
            <a:r>
              <a:rPr lang="en-US"/>
              <a:t>Stanford= 4.65%</a:t>
            </a:r>
            <a:endParaRPr/>
          </a:p>
          <a:p>
            <a:pPr marL="228600" lvl="0" indent="-228600" algn="l" rtl="0">
              <a:lnSpc>
                <a:spcPct val="100000"/>
              </a:lnSpc>
              <a:spcBef>
                <a:spcPts val="1000"/>
              </a:spcBef>
              <a:spcAft>
                <a:spcPts val="0"/>
              </a:spcAft>
              <a:buSzPts val="1800"/>
              <a:buFont typeface="Gill Sans"/>
              <a:buChar char="-"/>
            </a:pPr>
            <a:r>
              <a:rPr lang="en-US"/>
              <a:t>University of Michigan= 28.6%</a:t>
            </a:r>
            <a:endParaRPr/>
          </a:p>
          <a:p>
            <a:pPr marL="228600" lvl="0" indent="-228600" algn="l" rtl="0">
              <a:lnSpc>
                <a:spcPct val="100000"/>
              </a:lnSpc>
              <a:spcBef>
                <a:spcPts val="1000"/>
              </a:spcBef>
              <a:spcAft>
                <a:spcPts val="0"/>
              </a:spcAft>
              <a:buSzPts val="1800"/>
              <a:buFont typeface="Gill Sans"/>
              <a:buChar char="-"/>
            </a:pPr>
            <a:r>
              <a:rPr lang="en-US"/>
              <a:t>Duke= 9%</a:t>
            </a:r>
            <a:endParaRPr/>
          </a:p>
        </p:txBody>
      </p:sp>
      <p:sp>
        <p:nvSpPr>
          <p:cNvPr id="294" name="Google Shape;294;p13"/>
          <p:cNvSpPr txBox="1">
            <a:spLocks noGrp="1"/>
          </p:cNvSpPr>
          <p:nvPr>
            <p:ph type="body" idx="3"/>
          </p:nvPr>
        </p:nvSpPr>
        <p:spPr>
          <a:xfrm>
            <a:off x="4753737" y="3143250"/>
            <a:ext cx="3290516" cy="259677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800"/>
              <a:buChar char="•"/>
            </a:pPr>
            <a:r>
              <a:rPr lang="en-US"/>
              <a:t>MIT= 23.1%</a:t>
            </a:r>
            <a:endParaRPr/>
          </a:p>
          <a:p>
            <a:pPr marL="228600" lvl="0" indent="-228600" algn="l" rtl="0">
              <a:lnSpc>
                <a:spcPct val="100000"/>
              </a:lnSpc>
              <a:spcBef>
                <a:spcPts val="1000"/>
              </a:spcBef>
              <a:spcAft>
                <a:spcPts val="0"/>
              </a:spcAft>
              <a:buSzPts val="1800"/>
              <a:buChar char="•"/>
            </a:pPr>
            <a:r>
              <a:rPr lang="en-US"/>
              <a:t>Stanford= 17%</a:t>
            </a:r>
            <a:endParaRPr/>
          </a:p>
          <a:p>
            <a:pPr marL="228600" lvl="0" indent="-228600" algn="l" rtl="0">
              <a:lnSpc>
                <a:spcPct val="100000"/>
              </a:lnSpc>
              <a:spcBef>
                <a:spcPts val="1000"/>
              </a:spcBef>
              <a:spcAft>
                <a:spcPts val="0"/>
              </a:spcAft>
              <a:buSzPts val="1800"/>
              <a:buChar char="•"/>
            </a:pPr>
            <a:r>
              <a:rPr lang="en-US"/>
              <a:t>University of Michigan= 70.8%</a:t>
            </a:r>
            <a:endParaRPr/>
          </a:p>
          <a:p>
            <a:pPr marL="228600" lvl="0" indent="-228600" algn="l" rtl="0">
              <a:lnSpc>
                <a:spcPct val="100000"/>
              </a:lnSpc>
              <a:spcBef>
                <a:spcPts val="1000"/>
              </a:spcBef>
              <a:spcAft>
                <a:spcPts val="0"/>
              </a:spcAft>
              <a:buSzPts val="1800"/>
              <a:buChar char="•"/>
            </a:pPr>
            <a:r>
              <a:rPr lang="en-US"/>
              <a:t>Duke= 36.2%</a:t>
            </a:r>
            <a:endParaRPr/>
          </a:p>
        </p:txBody>
      </p:sp>
      <p:sp>
        <p:nvSpPr>
          <p:cNvPr id="295" name="Google Shape;295;p13"/>
          <p:cNvSpPr txBox="1">
            <a:spLocks noGrp="1"/>
          </p:cNvSpPr>
          <p:nvPr>
            <p:ph type="body" idx="4"/>
          </p:nvPr>
        </p:nvSpPr>
        <p:spPr>
          <a:xfrm>
            <a:off x="4753737" y="2313434"/>
            <a:ext cx="3290516" cy="704087"/>
          </a:xfrm>
          <a:prstGeom prst="rect">
            <a:avLst/>
          </a:prstGeom>
          <a:noFill/>
          <a:ln>
            <a:noFill/>
          </a:ln>
        </p:spPr>
        <p:txBody>
          <a:bodyPr spcFirstLastPara="1" wrap="square" lIns="91425" tIns="45700" rIns="91425" bIns="45700" anchor="b" anchorCtr="1">
            <a:normAutofit/>
          </a:bodyPr>
          <a:lstStyle/>
          <a:p>
            <a:pPr marL="0" lvl="0" indent="0" algn="ctr" rtl="0">
              <a:lnSpc>
                <a:spcPct val="100000"/>
              </a:lnSpc>
              <a:spcBef>
                <a:spcPts val="0"/>
              </a:spcBef>
              <a:spcAft>
                <a:spcPts val="0"/>
              </a:spcAft>
              <a:buSzPts val="2400"/>
              <a:buNone/>
            </a:pPr>
            <a:r>
              <a:rPr lang="en-US" sz="2400"/>
              <a:t>WITH IB DIPLOMA </a:t>
            </a:r>
            <a:endParaRPr/>
          </a:p>
        </p:txBody>
      </p:sp>
      <p:sp>
        <p:nvSpPr>
          <p:cNvPr id="296" name="Google Shape;296;p13"/>
          <p:cNvSpPr txBox="1">
            <a:spLocks noGrp="1"/>
          </p:cNvSpPr>
          <p:nvPr>
            <p:ph type="title"/>
          </p:nvPr>
        </p:nvSpPr>
        <p:spPr>
          <a:xfrm>
            <a:off x="1606045" y="964692"/>
            <a:ext cx="5937755"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600"/>
              <a:buFont typeface="Gill Sans"/>
              <a:buNone/>
            </a:pPr>
            <a:r>
              <a:rPr lang="en-US"/>
              <a:t>IB DIPLOMA ACCEPTANCE RATES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310"/>
        <p:cNvGrpSpPr/>
        <p:nvPr/>
      </p:nvGrpSpPr>
      <p:grpSpPr>
        <a:xfrm>
          <a:off x="0" y="0"/>
          <a:ext cx="0" cy="0"/>
          <a:chOff x="0" y="0"/>
          <a:chExt cx="0" cy="0"/>
        </a:xfrm>
      </p:grpSpPr>
      <p:sp>
        <p:nvSpPr>
          <p:cNvPr id="311" name="Google Shape;311;p15"/>
          <p:cNvSpPr txBox="1"/>
          <p:nvPr/>
        </p:nvSpPr>
        <p:spPr>
          <a:xfrm>
            <a:off x="514476" y="498325"/>
            <a:ext cx="6628004" cy="61862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Gill Sans"/>
                <a:ea typeface="Gill Sans"/>
                <a:cs typeface="Gill Sans"/>
                <a:sym typeface="Gill Sans"/>
              </a:rPr>
              <a:t>Notable College Acceptances in the past 4 years:</a:t>
            </a:r>
            <a:endParaRPr dirty="0"/>
          </a:p>
          <a:p>
            <a:pPr marL="0" marR="0" lvl="0" indent="0" algn="l" rtl="0">
              <a:spcBef>
                <a:spcPts val="0"/>
              </a:spcBef>
              <a:spcAft>
                <a:spcPts val="0"/>
              </a:spcAft>
              <a:buNone/>
            </a:pPr>
            <a:endParaRPr sz="1800" dirty="0">
              <a:solidFill>
                <a:schemeClr val="dk1"/>
              </a:solidFill>
              <a:latin typeface="Gill Sans"/>
              <a:ea typeface="Gill Sans"/>
              <a:cs typeface="Gill Sans"/>
              <a:sym typeface="Gill Sans"/>
            </a:endParaRPr>
          </a:p>
          <a:p>
            <a:pPr marL="0" marR="0" lvl="0" indent="0" algn="l" rtl="0">
              <a:lnSpc>
                <a:spcPct val="150000"/>
              </a:lnSpc>
              <a:spcBef>
                <a:spcPts val="0"/>
              </a:spcBef>
              <a:spcAft>
                <a:spcPts val="0"/>
              </a:spcAft>
              <a:buNone/>
            </a:pPr>
            <a:r>
              <a:rPr lang="en-US" sz="1800" dirty="0">
                <a:solidFill>
                  <a:schemeClr val="dk1"/>
                </a:solidFill>
                <a:latin typeface="Gill Sans"/>
                <a:ea typeface="Gill Sans"/>
                <a:cs typeface="Gill Sans"/>
                <a:sym typeface="Gill Sans"/>
              </a:rPr>
              <a:t>Duke University 		              	Stanford University</a:t>
            </a:r>
            <a:endParaRPr dirty="0"/>
          </a:p>
          <a:p>
            <a:pPr marL="0" marR="0" lvl="0" indent="0" algn="l" rtl="0">
              <a:lnSpc>
                <a:spcPct val="150000"/>
              </a:lnSpc>
              <a:spcBef>
                <a:spcPts val="0"/>
              </a:spcBef>
              <a:spcAft>
                <a:spcPts val="0"/>
              </a:spcAft>
              <a:buNone/>
            </a:pPr>
            <a:r>
              <a:rPr lang="en-US" sz="1800" dirty="0">
                <a:solidFill>
                  <a:schemeClr val="dk1"/>
                </a:solidFill>
                <a:latin typeface="Gill Sans"/>
                <a:ea typeface="Gill Sans"/>
                <a:cs typeface="Gill Sans"/>
                <a:sym typeface="Gill Sans"/>
              </a:rPr>
              <a:t>New York University 		Georgetown University</a:t>
            </a:r>
            <a:endParaRPr dirty="0"/>
          </a:p>
          <a:p>
            <a:pPr marL="0" marR="0" lvl="0" indent="0" algn="l" rtl="0">
              <a:lnSpc>
                <a:spcPct val="150000"/>
              </a:lnSpc>
              <a:spcBef>
                <a:spcPts val="0"/>
              </a:spcBef>
              <a:spcAft>
                <a:spcPts val="0"/>
              </a:spcAft>
              <a:buNone/>
            </a:pPr>
            <a:r>
              <a:rPr lang="en-US" sz="1800" dirty="0">
                <a:solidFill>
                  <a:schemeClr val="dk1"/>
                </a:solidFill>
                <a:latin typeface="Gill Sans"/>
                <a:ea typeface="Gill Sans"/>
                <a:cs typeface="Gill Sans"/>
                <a:sym typeface="Gill Sans"/>
              </a:rPr>
              <a:t>Emory University			University of Florida</a:t>
            </a:r>
            <a:endParaRPr dirty="0"/>
          </a:p>
          <a:p>
            <a:pPr marL="0" marR="0" lvl="0" indent="0" algn="l" rtl="0">
              <a:lnSpc>
                <a:spcPct val="150000"/>
              </a:lnSpc>
              <a:spcBef>
                <a:spcPts val="0"/>
              </a:spcBef>
              <a:spcAft>
                <a:spcPts val="0"/>
              </a:spcAft>
              <a:buNone/>
            </a:pPr>
            <a:r>
              <a:rPr lang="en-US" sz="1800" dirty="0">
                <a:solidFill>
                  <a:schemeClr val="dk1"/>
                </a:solidFill>
                <a:latin typeface="Gill Sans"/>
                <a:ea typeface="Gill Sans"/>
                <a:cs typeface="Gill Sans"/>
                <a:sym typeface="Gill Sans"/>
              </a:rPr>
              <a:t>University of South Florida		Florida State University</a:t>
            </a:r>
            <a:endParaRPr dirty="0"/>
          </a:p>
          <a:p>
            <a:pPr marL="0" marR="0" lvl="0" indent="0" algn="l" rtl="0">
              <a:lnSpc>
                <a:spcPct val="150000"/>
              </a:lnSpc>
              <a:spcBef>
                <a:spcPts val="0"/>
              </a:spcBef>
              <a:spcAft>
                <a:spcPts val="0"/>
              </a:spcAft>
              <a:buNone/>
            </a:pPr>
            <a:r>
              <a:rPr lang="en-US" sz="1800" dirty="0">
                <a:solidFill>
                  <a:schemeClr val="dk1"/>
                </a:solidFill>
                <a:latin typeface="Gill Sans"/>
                <a:ea typeface="Gill Sans"/>
                <a:cs typeface="Gill Sans"/>
                <a:sym typeface="Gill Sans"/>
              </a:rPr>
              <a:t>University of California		University of Central Florida</a:t>
            </a:r>
            <a:endParaRPr dirty="0"/>
          </a:p>
          <a:p>
            <a:pPr marL="0" marR="0" lvl="0" indent="0" algn="l" rtl="0">
              <a:lnSpc>
                <a:spcPct val="150000"/>
              </a:lnSpc>
              <a:spcBef>
                <a:spcPts val="0"/>
              </a:spcBef>
              <a:spcAft>
                <a:spcPts val="0"/>
              </a:spcAft>
              <a:buNone/>
            </a:pPr>
            <a:r>
              <a:rPr lang="en-US" sz="1800" dirty="0">
                <a:solidFill>
                  <a:schemeClr val="dk1"/>
                </a:solidFill>
                <a:latin typeface="Gill Sans"/>
                <a:ea typeface="Gill Sans"/>
                <a:cs typeface="Gill Sans"/>
                <a:sym typeface="Gill Sans"/>
              </a:rPr>
              <a:t>Florida Gulf Coast University		St. Leo University</a:t>
            </a:r>
            <a:endParaRPr dirty="0"/>
          </a:p>
          <a:p>
            <a:pPr marL="0" marR="0" lvl="0" indent="0" algn="l" rtl="0">
              <a:lnSpc>
                <a:spcPct val="150000"/>
              </a:lnSpc>
              <a:spcBef>
                <a:spcPts val="0"/>
              </a:spcBef>
              <a:spcAft>
                <a:spcPts val="0"/>
              </a:spcAft>
              <a:buNone/>
            </a:pPr>
            <a:r>
              <a:rPr lang="en-US" sz="1800" dirty="0">
                <a:solidFill>
                  <a:schemeClr val="dk1"/>
                </a:solidFill>
                <a:latin typeface="Gill Sans"/>
                <a:ea typeface="Gill Sans"/>
                <a:cs typeface="Gill Sans"/>
                <a:sym typeface="Gill Sans"/>
              </a:rPr>
              <a:t>Carnegie Mellon University		Wellesley University</a:t>
            </a:r>
            <a:endParaRPr dirty="0"/>
          </a:p>
          <a:p>
            <a:pPr marL="0" marR="0" lvl="0" indent="0" algn="l" rtl="0">
              <a:lnSpc>
                <a:spcPct val="150000"/>
              </a:lnSpc>
              <a:spcBef>
                <a:spcPts val="0"/>
              </a:spcBef>
              <a:spcAft>
                <a:spcPts val="0"/>
              </a:spcAft>
              <a:buNone/>
            </a:pPr>
            <a:r>
              <a:rPr lang="en-US" sz="1800" dirty="0">
                <a:solidFill>
                  <a:schemeClr val="dk1"/>
                </a:solidFill>
                <a:latin typeface="Gill Sans"/>
                <a:ea typeface="Gill Sans"/>
                <a:cs typeface="Gill Sans"/>
                <a:sym typeface="Gill Sans"/>
              </a:rPr>
              <a:t>University North Carolina		Rice University</a:t>
            </a:r>
            <a:endParaRPr dirty="0"/>
          </a:p>
          <a:p>
            <a:pPr marL="0" marR="0" lvl="0" indent="0" algn="l" rtl="0">
              <a:lnSpc>
                <a:spcPct val="150000"/>
              </a:lnSpc>
              <a:spcBef>
                <a:spcPts val="0"/>
              </a:spcBef>
              <a:spcAft>
                <a:spcPts val="0"/>
              </a:spcAft>
              <a:buNone/>
            </a:pPr>
            <a:r>
              <a:rPr lang="en-US" sz="1800" dirty="0">
                <a:solidFill>
                  <a:schemeClr val="dk1"/>
                </a:solidFill>
                <a:latin typeface="Gill Sans"/>
                <a:ea typeface="Gill Sans"/>
                <a:cs typeface="Gill Sans"/>
                <a:sym typeface="Gill Sans"/>
              </a:rPr>
              <a:t>Tulane University			Embry-Riddle Aeronautical </a:t>
            </a:r>
            <a:endParaRPr dirty="0"/>
          </a:p>
          <a:p>
            <a:pPr marL="0" marR="0" lvl="0" indent="0" algn="l" rtl="0">
              <a:lnSpc>
                <a:spcPct val="150000"/>
              </a:lnSpc>
              <a:spcBef>
                <a:spcPts val="0"/>
              </a:spcBef>
              <a:spcAft>
                <a:spcPts val="0"/>
              </a:spcAft>
              <a:buNone/>
            </a:pPr>
            <a:r>
              <a:rPr lang="en-US" sz="1800" dirty="0">
                <a:solidFill>
                  <a:schemeClr val="dk1"/>
                </a:solidFill>
                <a:latin typeface="Gill Sans"/>
                <a:ea typeface="Gill Sans"/>
                <a:cs typeface="Gill Sans"/>
                <a:sym typeface="Gill Sans"/>
              </a:rPr>
              <a:t>John Hopkins			Harvard	</a:t>
            </a:r>
            <a:endParaRPr dirty="0"/>
          </a:p>
          <a:p>
            <a:pPr marL="0" marR="0" lvl="0" indent="0" algn="l" rtl="0">
              <a:lnSpc>
                <a:spcPct val="150000"/>
              </a:lnSpc>
              <a:spcBef>
                <a:spcPts val="0"/>
              </a:spcBef>
              <a:spcAft>
                <a:spcPts val="0"/>
              </a:spcAft>
              <a:buNone/>
            </a:pPr>
            <a:r>
              <a:rPr lang="en-US" sz="1800" dirty="0">
                <a:solidFill>
                  <a:schemeClr val="dk1"/>
                </a:solidFill>
                <a:latin typeface="Gill Sans"/>
                <a:ea typeface="Gill Sans"/>
                <a:cs typeface="Gill Sans"/>
                <a:sym typeface="Gill Sans"/>
              </a:rPr>
              <a:t>Georgia Institute of Technology	Princeton</a:t>
            </a:r>
            <a:endParaRPr dirty="0"/>
          </a:p>
          <a:p>
            <a:pPr marL="0" marR="0" lvl="0" indent="0" algn="l" rtl="0">
              <a:lnSpc>
                <a:spcPct val="150000"/>
              </a:lnSpc>
              <a:spcBef>
                <a:spcPts val="0"/>
              </a:spcBef>
              <a:spcAft>
                <a:spcPts val="0"/>
              </a:spcAft>
              <a:buNone/>
            </a:pPr>
            <a:r>
              <a:rPr lang="en-US" sz="1800" dirty="0">
                <a:solidFill>
                  <a:schemeClr val="dk1"/>
                </a:solidFill>
                <a:latin typeface="Gill Sans"/>
                <a:ea typeface="Gill Sans"/>
                <a:cs typeface="Gill Sans"/>
                <a:sym typeface="Gill Sans"/>
              </a:rPr>
              <a:t>Brown University			Berkeley</a:t>
            </a:r>
            <a:endParaRPr dirty="0"/>
          </a:p>
          <a:p>
            <a:pPr marL="0" marR="0" lvl="0" indent="0" algn="l" rtl="0">
              <a:spcBef>
                <a:spcPts val="0"/>
              </a:spcBef>
              <a:spcAft>
                <a:spcPts val="0"/>
              </a:spcAft>
              <a:buNone/>
            </a:pPr>
            <a:endParaRPr sz="1800" dirty="0">
              <a:solidFill>
                <a:schemeClr val="dk1"/>
              </a:solidFill>
              <a:latin typeface="Gill Sans"/>
              <a:ea typeface="Gill Sans"/>
              <a:cs typeface="Gill Sans"/>
              <a:sym typeface="Gill Sans"/>
            </a:endParaRPr>
          </a:p>
          <a:p>
            <a:pPr marL="0" marR="0" lvl="0" indent="0" algn="l" rtl="0">
              <a:spcBef>
                <a:spcPts val="0"/>
              </a:spcBef>
              <a:spcAft>
                <a:spcPts val="0"/>
              </a:spcAft>
              <a:buNone/>
            </a:pPr>
            <a:endParaRPr sz="1800" dirty="0">
              <a:solidFill>
                <a:schemeClr val="dk1"/>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5144-67B4-7F40-A583-D2F254C27B8F}"/>
              </a:ext>
            </a:extLst>
          </p:cNvPr>
          <p:cNvSpPr>
            <a:spLocks noGrp="1"/>
          </p:cNvSpPr>
          <p:nvPr>
            <p:ph type="title"/>
          </p:nvPr>
        </p:nvSpPr>
        <p:spPr>
          <a:xfrm>
            <a:off x="1603122" y="605481"/>
            <a:ext cx="5937755" cy="704336"/>
          </a:xfrm>
        </p:spPr>
        <p:txBody>
          <a:bodyPr>
            <a:normAutofit fontScale="90000"/>
          </a:bodyPr>
          <a:lstStyle/>
          <a:p>
            <a:r>
              <a:rPr lang="en-US" dirty="0"/>
              <a:t>Across different studies, researchers have found that:</a:t>
            </a:r>
          </a:p>
        </p:txBody>
      </p:sp>
      <p:sp>
        <p:nvSpPr>
          <p:cNvPr id="3" name="Text Placeholder 2">
            <a:extLst>
              <a:ext uri="{FF2B5EF4-FFF2-40B4-BE49-F238E27FC236}">
                <a16:creationId xmlns:a16="http://schemas.microsoft.com/office/drawing/2014/main" id="{B6C014A5-7AB4-084F-A03C-2EB3E56BE28E}"/>
              </a:ext>
            </a:extLst>
          </p:cNvPr>
          <p:cNvSpPr>
            <a:spLocks noGrp="1"/>
          </p:cNvSpPr>
          <p:nvPr>
            <p:ph type="body" idx="1"/>
          </p:nvPr>
        </p:nvSpPr>
        <p:spPr>
          <a:xfrm>
            <a:off x="605481" y="1556951"/>
            <a:ext cx="7970108" cy="4955060"/>
          </a:xfrm>
        </p:spPr>
        <p:txBody>
          <a:bodyPr>
            <a:normAutofit/>
          </a:bodyPr>
          <a:lstStyle/>
          <a:p>
            <a:r>
              <a:rPr lang="en-US" dirty="0"/>
              <a:t>Diploma </a:t>
            </a:r>
            <a:r>
              <a:rPr lang="en-US" dirty="0" err="1"/>
              <a:t>Programme</a:t>
            </a:r>
            <a:r>
              <a:rPr lang="en-US" dirty="0"/>
              <a:t> (DP) curriculum and assessment compares </a:t>
            </a:r>
            <a:r>
              <a:rPr lang="en-US" dirty="0" err="1"/>
              <a:t>favourably</a:t>
            </a:r>
            <a:r>
              <a:rPr lang="en-US" dirty="0"/>
              <a:t> to a variety of other respected qualifications</a:t>
            </a:r>
          </a:p>
          <a:p>
            <a:r>
              <a:rPr lang="en-US" dirty="0"/>
              <a:t>DP students tend to complete their undergraduate degrees at higher rates than their peers, and often in less time.</a:t>
            </a:r>
          </a:p>
          <a:p>
            <a:r>
              <a:rPr lang="en-US" dirty="0"/>
              <a:t>IB students can tend to make more contributions to campus life by participating in activities such as community service, tutoring, assisting faculty in research, study abroad, internships, and joining clubs and other student groups.</a:t>
            </a:r>
          </a:p>
          <a:p>
            <a:endParaRPr lang="en-US" dirty="0"/>
          </a:p>
        </p:txBody>
      </p:sp>
    </p:spTree>
    <p:extLst>
      <p:ext uri="{BB962C8B-B14F-4D97-AF65-F5344CB8AC3E}">
        <p14:creationId xmlns:p14="http://schemas.microsoft.com/office/powerpoint/2010/main" val="3582877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E3592-65C1-C24A-8831-785C1DAF6CA0}"/>
              </a:ext>
            </a:extLst>
          </p:cNvPr>
          <p:cNvSpPr>
            <a:spLocks noGrp="1"/>
          </p:cNvSpPr>
          <p:nvPr>
            <p:ph type="title"/>
          </p:nvPr>
        </p:nvSpPr>
        <p:spPr>
          <a:xfrm>
            <a:off x="1482477" y="458064"/>
            <a:ext cx="5937755" cy="1074174"/>
          </a:xfrm>
        </p:spPr>
        <p:txBody>
          <a:bodyPr>
            <a:normAutofit fontScale="90000"/>
          </a:bodyPr>
          <a:lstStyle/>
          <a:p>
            <a:br>
              <a:rPr lang="en-US" dirty="0"/>
            </a:br>
            <a:r>
              <a:rPr lang="en-US" dirty="0"/>
              <a:t>Across the research, DP students have been cited as demonstrating the following skills:</a:t>
            </a:r>
            <a:br>
              <a:rPr lang="en-US" dirty="0"/>
            </a:br>
            <a:endParaRPr lang="en-US" dirty="0"/>
          </a:p>
        </p:txBody>
      </p:sp>
      <p:sp>
        <p:nvSpPr>
          <p:cNvPr id="3" name="Text Placeholder 2">
            <a:extLst>
              <a:ext uri="{FF2B5EF4-FFF2-40B4-BE49-F238E27FC236}">
                <a16:creationId xmlns:a16="http://schemas.microsoft.com/office/drawing/2014/main" id="{95EC1806-3620-0F45-9E9A-0F721B2DD21C}"/>
              </a:ext>
            </a:extLst>
          </p:cNvPr>
          <p:cNvSpPr>
            <a:spLocks noGrp="1"/>
          </p:cNvSpPr>
          <p:nvPr>
            <p:ph type="body" idx="1"/>
          </p:nvPr>
        </p:nvSpPr>
        <p:spPr>
          <a:xfrm>
            <a:off x="951471" y="1791731"/>
            <a:ext cx="6771502" cy="3948298"/>
          </a:xfrm>
        </p:spPr>
        <p:txBody>
          <a:bodyPr>
            <a:normAutofit/>
          </a:bodyPr>
          <a:lstStyle/>
          <a:p>
            <a:r>
              <a:rPr lang="en-US" sz="2000" dirty="0"/>
              <a:t>Interest and experience in research</a:t>
            </a:r>
          </a:p>
          <a:p>
            <a:r>
              <a:rPr lang="en-US" sz="2000" dirty="0"/>
              <a:t>Time management and organizational skills</a:t>
            </a:r>
          </a:p>
          <a:p>
            <a:r>
              <a:rPr lang="en-US" sz="2000" dirty="0"/>
              <a:t>Critical thinking, inquiry and problem solving</a:t>
            </a:r>
          </a:p>
          <a:p>
            <a:r>
              <a:rPr lang="en-US" sz="2000" dirty="0"/>
              <a:t>Strong language and writing skills</a:t>
            </a:r>
          </a:p>
          <a:p>
            <a:r>
              <a:rPr lang="en-US" sz="2000" dirty="0"/>
              <a:t>International-mindedness and a sense of responsibility for the community</a:t>
            </a:r>
          </a:p>
        </p:txBody>
      </p:sp>
    </p:spTree>
    <p:extLst>
      <p:ext uri="{BB962C8B-B14F-4D97-AF65-F5344CB8AC3E}">
        <p14:creationId xmlns:p14="http://schemas.microsoft.com/office/powerpoint/2010/main" val="4127158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p17"/>
          <p:cNvSpPr/>
          <p:nvPr/>
        </p:nvSpPr>
        <p:spPr>
          <a:xfrm>
            <a:off x="0" y="0"/>
            <a:ext cx="3553691" cy="6858000"/>
          </a:xfrm>
          <a:prstGeom prst="rect">
            <a:avLst/>
          </a:prstGeom>
          <a:solidFill>
            <a:srgbClr val="C5C0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25" name="Google Shape;325;p17"/>
          <p:cNvSpPr txBox="1">
            <a:spLocks noGrp="1"/>
          </p:cNvSpPr>
          <p:nvPr>
            <p:ph type="title"/>
          </p:nvPr>
        </p:nvSpPr>
        <p:spPr>
          <a:xfrm>
            <a:off x="480060" y="2681105"/>
            <a:ext cx="2551176" cy="1495794"/>
          </a:xfrm>
          <a:prstGeom prst="rect">
            <a:avLst/>
          </a:prstGeom>
          <a:solidFill>
            <a:srgbClr val="FFFFFF"/>
          </a:solidFill>
          <a:ln w="9525" cap="flat" cmpd="sng">
            <a:solidFill>
              <a:srgbClr val="262626"/>
            </a:solidFill>
            <a:prstDash val="solid"/>
            <a:round/>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000"/>
              <a:buFont typeface="Gill Sans"/>
              <a:buNone/>
            </a:pPr>
            <a:r>
              <a:rPr lang="en-US" sz="2000"/>
              <a:t>WHAT DOES THE IB PROGRAM DO FOR </a:t>
            </a:r>
            <a:r>
              <a:rPr lang="en-US" sz="2000" i="1">
                <a:solidFill>
                  <a:srgbClr val="FF0000"/>
                </a:solidFill>
              </a:rPr>
              <a:t>ME</a:t>
            </a:r>
            <a:r>
              <a:rPr lang="en-US" sz="2000"/>
              <a:t>?</a:t>
            </a:r>
            <a:endParaRPr/>
          </a:p>
        </p:txBody>
      </p:sp>
      <p:sp>
        <p:nvSpPr>
          <p:cNvPr id="326" name="Google Shape;326;p17"/>
          <p:cNvSpPr/>
          <p:nvPr/>
        </p:nvSpPr>
        <p:spPr>
          <a:xfrm>
            <a:off x="3564958" y="0"/>
            <a:ext cx="5579042" cy="68579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nvGrpSpPr>
          <p:cNvPr id="327" name="Google Shape;327;p17"/>
          <p:cNvGrpSpPr/>
          <p:nvPr/>
        </p:nvGrpSpPr>
        <p:grpSpPr>
          <a:xfrm>
            <a:off x="4048125" y="640407"/>
            <a:ext cx="4613672" cy="5275561"/>
            <a:chOff x="0" y="644"/>
            <a:chExt cx="4613672" cy="5275561"/>
          </a:xfrm>
        </p:grpSpPr>
        <p:sp>
          <p:nvSpPr>
            <p:cNvPr id="328" name="Google Shape;328;p17"/>
            <p:cNvSpPr/>
            <p:nvPr/>
          </p:nvSpPr>
          <p:spPr>
            <a:xfrm>
              <a:off x="0" y="644"/>
              <a:ext cx="4613672" cy="541083"/>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9" name="Google Shape;329;p17"/>
            <p:cNvSpPr/>
            <p:nvPr/>
          </p:nvSpPr>
          <p:spPr>
            <a:xfrm>
              <a:off x="163677" y="122387"/>
              <a:ext cx="297595" cy="297595"/>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0" name="Google Shape;330;p17"/>
            <p:cNvSpPr/>
            <p:nvPr/>
          </p:nvSpPr>
          <p:spPr>
            <a:xfrm>
              <a:off x="624951" y="644"/>
              <a:ext cx="3988720" cy="5410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1" name="Google Shape;331;p17"/>
            <p:cNvSpPr txBox="1"/>
            <p:nvPr/>
          </p:nvSpPr>
          <p:spPr>
            <a:xfrm>
              <a:off x="624951" y="644"/>
              <a:ext cx="3988720" cy="541083"/>
            </a:xfrm>
            <a:prstGeom prst="rect">
              <a:avLst/>
            </a:prstGeom>
            <a:noFill/>
            <a:ln>
              <a:noFill/>
            </a:ln>
          </p:spPr>
          <p:txBody>
            <a:bodyPr spcFirstLastPara="1" wrap="square" lIns="57250" tIns="57250" rIns="57250" bIns="57250" anchor="ctr" anchorCtr="0">
              <a:noAutofit/>
            </a:bodyPr>
            <a:lstStyle/>
            <a:p>
              <a:pPr marL="0" marR="0" lvl="0" indent="0" algn="l" rtl="0">
                <a:lnSpc>
                  <a:spcPct val="100000"/>
                </a:lnSpc>
                <a:spcBef>
                  <a:spcPts val="0"/>
                </a:spcBef>
                <a:spcAft>
                  <a:spcPts val="0"/>
                </a:spcAft>
                <a:buClr>
                  <a:schemeClr val="dk1"/>
                </a:buClr>
                <a:buSzPts val="1400"/>
                <a:buFont typeface="Gill Sans"/>
                <a:buNone/>
              </a:pPr>
              <a:r>
                <a:rPr lang="en-US" sz="1400" b="1">
                  <a:solidFill>
                    <a:schemeClr val="dk1"/>
                  </a:solidFill>
                  <a:latin typeface="Gill Sans"/>
                  <a:ea typeface="Gill Sans"/>
                  <a:cs typeface="Gill Sans"/>
                  <a:sym typeface="Gill Sans"/>
                </a:rPr>
                <a:t>Gives higher likelihood of getting accepted into college</a:t>
              </a:r>
              <a:endParaRPr b="1"/>
            </a:p>
          </p:txBody>
        </p:sp>
        <p:sp>
          <p:nvSpPr>
            <p:cNvPr id="332" name="Google Shape;332;p17"/>
            <p:cNvSpPr/>
            <p:nvPr/>
          </p:nvSpPr>
          <p:spPr>
            <a:xfrm>
              <a:off x="0" y="676998"/>
              <a:ext cx="4613672" cy="541083"/>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3" name="Google Shape;333;p17"/>
            <p:cNvSpPr/>
            <p:nvPr/>
          </p:nvSpPr>
          <p:spPr>
            <a:xfrm>
              <a:off x="163677" y="798741"/>
              <a:ext cx="297595" cy="297595"/>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4" name="Google Shape;334;p17"/>
            <p:cNvSpPr/>
            <p:nvPr/>
          </p:nvSpPr>
          <p:spPr>
            <a:xfrm>
              <a:off x="624951" y="676998"/>
              <a:ext cx="3988720" cy="5410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5" name="Google Shape;335;p17"/>
            <p:cNvSpPr txBox="1"/>
            <p:nvPr/>
          </p:nvSpPr>
          <p:spPr>
            <a:xfrm>
              <a:off x="624951" y="676998"/>
              <a:ext cx="3988720" cy="541083"/>
            </a:xfrm>
            <a:prstGeom prst="rect">
              <a:avLst/>
            </a:prstGeom>
            <a:noFill/>
            <a:ln>
              <a:noFill/>
            </a:ln>
          </p:spPr>
          <p:txBody>
            <a:bodyPr spcFirstLastPara="1" wrap="square" lIns="57250" tIns="57250" rIns="57250" bIns="57250" anchor="ctr" anchorCtr="0">
              <a:noAutofit/>
            </a:bodyPr>
            <a:lstStyle/>
            <a:p>
              <a:pPr marL="0" marR="0" lvl="0" indent="0" algn="l" rtl="0">
                <a:lnSpc>
                  <a:spcPct val="100000"/>
                </a:lnSpc>
                <a:spcBef>
                  <a:spcPts val="0"/>
                </a:spcBef>
                <a:spcAft>
                  <a:spcPts val="0"/>
                </a:spcAft>
                <a:buClr>
                  <a:schemeClr val="dk1"/>
                </a:buClr>
                <a:buSzPts val="1400"/>
                <a:buFont typeface="Gill Sans"/>
                <a:buNone/>
              </a:pPr>
              <a:r>
                <a:rPr lang="en-US" b="1">
                  <a:solidFill>
                    <a:schemeClr val="dk1"/>
                  </a:solidFill>
                  <a:latin typeface="Gill Sans"/>
                  <a:ea typeface="Gill Sans"/>
                  <a:cs typeface="Gill Sans"/>
                  <a:sym typeface="Gill Sans"/>
                </a:rPr>
                <a:t>Ability to create </a:t>
              </a:r>
              <a:r>
                <a:rPr lang="en-US" sz="1400" b="1">
                  <a:solidFill>
                    <a:schemeClr val="dk1"/>
                  </a:solidFill>
                  <a:latin typeface="Gill Sans"/>
                  <a:ea typeface="Gill Sans"/>
                  <a:cs typeface="Gill Sans"/>
                  <a:sym typeface="Gill Sans"/>
                </a:rPr>
                <a:t>family like bond with </a:t>
              </a:r>
              <a:r>
                <a:rPr lang="en-US" b="1">
                  <a:solidFill>
                    <a:schemeClr val="dk1"/>
                  </a:solidFill>
                  <a:latin typeface="Gill Sans"/>
                  <a:ea typeface="Gill Sans"/>
                  <a:cs typeface="Gill Sans"/>
                  <a:sym typeface="Gill Sans"/>
                </a:rPr>
                <a:t>like minded peers</a:t>
              </a:r>
              <a:endParaRPr b="1"/>
            </a:p>
          </p:txBody>
        </p:sp>
        <p:sp>
          <p:nvSpPr>
            <p:cNvPr id="336" name="Google Shape;336;p17"/>
            <p:cNvSpPr/>
            <p:nvPr/>
          </p:nvSpPr>
          <p:spPr>
            <a:xfrm>
              <a:off x="0" y="1353352"/>
              <a:ext cx="4613672" cy="541083"/>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7" name="Google Shape;337;p17"/>
            <p:cNvSpPr/>
            <p:nvPr/>
          </p:nvSpPr>
          <p:spPr>
            <a:xfrm>
              <a:off x="163677" y="1475096"/>
              <a:ext cx="297595" cy="297595"/>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8" name="Google Shape;338;p17"/>
            <p:cNvSpPr/>
            <p:nvPr/>
          </p:nvSpPr>
          <p:spPr>
            <a:xfrm>
              <a:off x="624951" y="1353352"/>
              <a:ext cx="3988720" cy="5410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9" name="Google Shape;339;p17"/>
            <p:cNvSpPr txBox="1"/>
            <p:nvPr/>
          </p:nvSpPr>
          <p:spPr>
            <a:xfrm>
              <a:off x="624951" y="1353352"/>
              <a:ext cx="3988720" cy="541083"/>
            </a:xfrm>
            <a:prstGeom prst="rect">
              <a:avLst/>
            </a:prstGeom>
            <a:noFill/>
            <a:ln>
              <a:noFill/>
            </a:ln>
          </p:spPr>
          <p:txBody>
            <a:bodyPr spcFirstLastPara="1" wrap="square" lIns="57250" tIns="57250" rIns="57250" bIns="57250" anchor="ctr" anchorCtr="0">
              <a:noAutofit/>
            </a:bodyPr>
            <a:lstStyle/>
            <a:p>
              <a:pPr marL="0" marR="0" lvl="0" indent="0" algn="l" rtl="0">
                <a:lnSpc>
                  <a:spcPct val="100000"/>
                </a:lnSpc>
                <a:spcBef>
                  <a:spcPts val="0"/>
                </a:spcBef>
                <a:spcAft>
                  <a:spcPts val="0"/>
                </a:spcAft>
                <a:buClr>
                  <a:schemeClr val="dk1"/>
                </a:buClr>
                <a:buSzPts val="1400"/>
                <a:buFont typeface="Gill Sans"/>
                <a:buNone/>
              </a:pPr>
              <a:r>
                <a:rPr lang="en-US" sz="1400" b="1">
                  <a:solidFill>
                    <a:schemeClr val="dk1"/>
                  </a:solidFill>
                  <a:latin typeface="Gill Sans"/>
                  <a:ea typeface="Gill Sans"/>
                  <a:cs typeface="Gill Sans"/>
                  <a:sym typeface="Gill Sans"/>
                </a:rPr>
                <a:t>Answers the classic question of “What am I learning this for??”</a:t>
              </a:r>
              <a:endParaRPr b="1"/>
            </a:p>
          </p:txBody>
        </p:sp>
        <p:sp>
          <p:nvSpPr>
            <p:cNvPr id="340" name="Google Shape;340;p17"/>
            <p:cNvSpPr/>
            <p:nvPr/>
          </p:nvSpPr>
          <p:spPr>
            <a:xfrm>
              <a:off x="0" y="2029706"/>
              <a:ext cx="4613672" cy="541083"/>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1" name="Google Shape;341;p17"/>
            <p:cNvSpPr/>
            <p:nvPr/>
          </p:nvSpPr>
          <p:spPr>
            <a:xfrm>
              <a:off x="163677" y="2151450"/>
              <a:ext cx="297595" cy="297595"/>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2" name="Google Shape;342;p17"/>
            <p:cNvSpPr/>
            <p:nvPr/>
          </p:nvSpPr>
          <p:spPr>
            <a:xfrm>
              <a:off x="624951" y="2029706"/>
              <a:ext cx="3988720" cy="5410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3" name="Google Shape;343;p17"/>
            <p:cNvSpPr txBox="1"/>
            <p:nvPr/>
          </p:nvSpPr>
          <p:spPr>
            <a:xfrm>
              <a:off x="624951" y="2029706"/>
              <a:ext cx="3988720" cy="541083"/>
            </a:xfrm>
            <a:prstGeom prst="rect">
              <a:avLst/>
            </a:prstGeom>
            <a:noFill/>
            <a:ln>
              <a:noFill/>
            </a:ln>
          </p:spPr>
          <p:txBody>
            <a:bodyPr spcFirstLastPara="1" wrap="square" lIns="57250" tIns="57250" rIns="57250" bIns="57250" anchor="ctr" anchorCtr="0">
              <a:noAutofit/>
            </a:bodyPr>
            <a:lstStyle/>
            <a:p>
              <a:pPr marL="0" marR="0" lvl="0" indent="0" algn="l" rtl="0">
                <a:lnSpc>
                  <a:spcPct val="100000"/>
                </a:lnSpc>
                <a:spcBef>
                  <a:spcPts val="0"/>
                </a:spcBef>
                <a:spcAft>
                  <a:spcPts val="0"/>
                </a:spcAft>
                <a:buClr>
                  <a:schemeClr val="dk1"/>
                </a:buClr>
                <a:buSzPts val="1400"/>
                <a:buFont typeface="Gill Sans"/>
                <a:buNone/>
              </a:pPr>
              <a:r>
                <a:rPr lang="en-US" sz="1400" b="1">
                  <a:solidFill>
                    <a:schemeClr val="dk1"/>
                  </a:solidFill>
                  <a:latin typeface="Gill Sans"/>
                  <a:ea typeface="Gill Sans"/>
                  <a:cs typeface="Gill Sans"/>
                  <a:sym typeface="Gill Sans"/>
                </a:rPr>
                <a:t>Teaches how to </a:t>
              </a:r>
              <a:r>
                <a:rPr lang="en-US" b="1">
                  <a:solidFill>
                    <a:schemeClr val="dk1"/>
                  </a:solidFill>
                  <a:latin typeface="Gill Sans"/>
                  <a:ea typeface="Gill Sans"/>
                  <a:cs typeface="Gill Sans"/>
                  <a:sym typeface="Gill Sans"/>
                </a:rPr>
                <a:t>write </a:t>
              </a:r>
              <a:r>
                <a:rPr lang="en-US" sz="1400" b="1">
                  <a:solidFill>
                    <a:schemeClr val="dk1"/>
                  </a:solidFill>
                  <a:latin typeface="Gill Sans"/>
                  <a:ea typeface="Gill Sans"/>
                  <a:cs typeface="Gill Sans"/>
                  <a:sym typeface="Gill Sans"/>
                </a:rPr>
                <a:t>concisely </a:t>
              </a:r>
              <a:endParaRPr b="1"/>
            </a:p>
          </p:txBody>
        </p:sp>
        <p:sp>
          <p:nvSpPr>
            <p:cNvPr id="344" name="Google Shape;344;p17"/>
            <p:cNvSpPr/>
            <p:nvPr/>
          </p:nvSpPr>
          <p:spPr>
            <a:xfrm>
              <a:off x="0" y="2706060"/>
              <a:ext cx="4613672" cy="541083"/>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5" name="Google Shape;345;p17"/>
            <p:cNvSpPr/>
            <p:nvPr/>
          </p:nvSpPr>
          <p:spPr>
            <a:xfrm>
              <a:off x="163677" y="2827804"/>
              <a:ext cx="297595" cy="297595"/>
            </a:xfrm>
            <a:prstGeom prst="rect">
              <a:avLst/>
            </a:prstGeom>
            <a:blipFill rotWithShape="1">
              <a:blip r:embed="rId7">
                <a:alphaModFix/>
              </a:blip>
              <a:stretch>
                <a:fillRect l="-6998" r="-6999"/>
              </a:stretch>
            </a:blipFill>
            <a:ln w="12700" cap="flat" cmpd="sng">
              <a:solidFill>
                <a:schemeClr val="lt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6" name="Google Shape;346;p17"/>
            <p:cNvSpPr/>
            <p:nvPr/>
          </p:nvSpPr>
          <p:spPr>
            <a:xfrm>
              <a:off x="624951" y="2706060"/>
              <a:ext cx="3988720" cy="5410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7" name="Google Shape;347;p17"/>
            <p:cNvSpPr txBox="1"/>
            <p:nvPr/>
          </p:nvSpPr>
          <p:spPr>
            <a:xfrm>
              <a:off x="624951" y="2706060"/>
              <a:ext cx="3988720" cy="541083"/>
            </a:xfrm>
            <a:prstGeom prst="rect">
              <a:avLst/>
            </a:prstGeom>
            <a:noFill/>
            <a:ln>
              <a:noFill/>
            </a:ln>
          </p:spPr>
          <p:txBody>
            <a:bodyPr spcFirstLastPara="1" wrap="square" lIns="57250" tIns="57250" rIns="57250" bIns="57250" anchor="ctr" anchorCtr="0">
              <a:noAutofit/>
            </a:bodyPr>
            <a:lstStyle/>
            <a:p>
              <a:pPr marL="0" marR="0" lvl="0" indent="0" algn="l" rtl="0">
                <a:lnSpc>
                  <a:spcPct val="100000"/>
                </a:lnSpc>
                <a:spcBef>
                  <a:spcPts val="0"/>
                </a:spcBef>
                <a:spcAft>
                  <a:spcPts val="0"/>
                </a:spcAft>
                <a:buClr>
                  <a:schemeClr val="dk1"/>
                </a:buClr>
                <a:buSzPts val="1400"/>
                <a:buFont typeface="Gill Sans"/>
                <a:buNone/>
              </a:pPr>
              <a:r>
                <a:rPr lang="en-US" sz="1400" b="1">
                  <a:solidFill>
                    <a:schemeClr val="dk1"/>
                  </a:solidFill>
                  <a:latin typeface="Gill Sans"/>
                  <a:ea typeface="Gill Sans"/>
                  <a:cs typeface="Gill Sans"/>
                  <a:sym typeface="Gill Sans"/>
                </a:rPr>
                <a:t>Increases likelihood of getting leadership positions in school clubs</a:t>
              </a:r>
              <a:endParaRPr b="1"/>
            </a:p>
          </p:txBody>
        </p:sp>
        <p:sp>
          <p:nvSpPr>
            <p:cNvPr id="348" name="Google Shape;348;p17"/>
            <p:cNvSpPr/>
            <p:nvPr/>
          </p:nvSpPr>
          <p:spPr>
            <a:xfrm>
              <a:off x="0" y="3382414"/>
              <a:ext cx="4613672" cy="541083"/>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9" name="Google Shape;349;p17"/>
            <p:cNvSpPr/>
            <p:nvPr/>
          </p:nvSpPr>
          <p:spPr>
            <a:xfrm>
              <a:off x="163677" y="3504158"/>
              <a:ext cx="297595" cy="297595"/>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0" name="Google Shape;350;p17"/>
            <p:cNvSpPr/>
            <p:nvPr/>
          </p:nvSpPr>
          <p:spPr>
            <a:xfrm>
              <a:off x="624951" y="3382414"/>
              <a:ext cx="3988720" cy="5410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1" name="Google Shape;351;p17"/>
            <p:cNvSpPr txBox="1"/>
            <p:nvPr/>
          </p:nvSpPr>
          <p:spPr>
            <a:xfrm>
              <a:off x="624951" y="3382414"/>
              <a:ext cx="3988720" cy="541083"/>
            </a:xfrm>
            <a:prstGeom prst="rect">
              <a:avLst/>
            </a:prstGeom>
            <a:noFill/>
            <a:ln>
              <a:noFill/>
            </a:ln>
          </p:spPr>
          <p:txBody>
            <a:bodyPr spcFirstLastPara="1" wrap="square" lIns="57250" tIns="57250" rIns="57250" bIns="57250" anchor="ctr" anchorCtr="0">
              <a:noAutofit/>
            </a:bodyPr>
            <a:lstStyle/>
            <a:p>
              <a:pPr marL="0" marR="0" lvl="0" indent="0" algn="l" rtl="0">
                <a:lnSpc>
                  <a:spcPct val="100000"/>
                </a:lnSpc>
                <a:spcBef>
                  <a:spcPts val="0"/>
                </a:spcBef>
                <a:spcAft>
                  <a:spcPts val="0"/>
                </a:spcAft>
                <a:buClr>
                  <a:schemeClr val="dk1"/>
                </a:buClr>
                <a:buSzPts val="1400"/>
                <a:buFont typeface="Gill Sans"/>
                <a:buNone/>
              </a:pPr>
              <a:r>
                <a:rPr lang="en-US" sz="1400" b="1">
                  <a:solidFill>
                    <a:schemeClr val="dk1"/>
                  </a:solidFill>
                  <a:latin typeface="Gill Sans"/>
                  <a:ea typeface="Gill Sans"/>
                  <a:cs typeface="Gill Sans"/>
                  <a:sym typeface="Gill Sans"/>
                </a:rPr>
                <a:t>IB classes weigh</a:t>
              </a:r>
              <a:r>
                <a:rPr lang="en-US" b="1">
                  <a:solidFill>
                    <a:schemeClr val="dk1"/>
                  </a:solidFill>
                  <a:latin typeface="Gill Sans"/>
                  <a:ea typeface="Gill Sans"/>
                  <a:cs typeface="Gill Sans"/>
                  <a:sym typeface="Gill Sans"/>
                </a:rPr>
                <a:t>t</a:t>
              </a:r>
              <a:r>
                <a:rPr lang="en-US" sz="1400" b="1">
                  <a:solidFill>
                    <a:schemeClr val="dk1"/>
                  </a:solidFill>
                  <a:latin typeface="Gill Sans"/>
                  <a:ea typeface="Gill Sans"/>
                  <a:cs typeface="Gill Sans"/>
                  <a:sym typeface="Gill Sans"/>
                </a:rPr>
                <a:t> your GPA on a 5.0 scale</a:t>
              </a:r>
              <a:endParaRPr b="1"/>
            </a:p>
          </p:txBody>
        </p:sp>
        <p:sp>
          <p:nvSpPr>
            <p:cNvPr id="352" name="Google Shape;352;p17"/>
            <p:cNvSpPr/>
            <p:nvPr/>
          </p:nvSpPr>
          <p:spPr>
            <a:xfrm>
              <a:off x="0" y="4058768"/>
              <a:ext cx="4613672" cy="541083"/>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3" name="Google Shape;353;p17"/>
            <p:cNvSpPr/>
            <p:nvPr/>
          </p:nvSpPr>
          <p:spPr>
            <a:xfrm>
              <a:off x="163677" y="4180512"/>
              <a:ext cx="297595" cy="297595"/>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4" name="Google Shape;354;p17"/>
            <p:cNvSpPr/>
            <p:nvPr/>
          </p:nvSpPr>
          <p:spPr>
            <a:xfrm>
              <a:off x="624951" y="4058768"/>
              <a:ext cx="3988720" cy="5410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5" name="Google Shape;355;p17"/>
            <p:cNvSpPr txBox="1"/>
            <p:nvPr/>
          </p:nvSpPr>
          <p:spPr>
            <a:xfrm>
              <a:off x="624951" y="4058768"/>
              <a:ext cx="3988720" cy="541083"/>
            </a:xfrm>
            <a:prstGeom prst="rect">
              <a:avLst/>
            </a:prstGeom>
            <a:noFill/>
            <a:ln>
              <a:noFill/>
            </a:ln>
          </p:spPr>
          <p:txBody>
            <a:bodyPr spcFirstLastPara="1" wrap="square" lIns="57250" tIns="57250" rIns="57250" bIns="57250" anchor="ctr" anchorCtr="0">
              <a:noAutofit/>
            </a:bodyPr>
            <a:lstStyle/>
            <a:p>
              <a:pPr marL="0" marR="0" lvl="0" indent="0" algn="l" rtl="0">
                <a:lnSpc>
                  <a:spcPct val="100000"/>
                </a:lnSpc>
                <a:spcBef>
                  <a:spcPts val="0"/>
                </a:spcBef>
                <a:spcAft>
                  <a:spcPts val="0"/>
                </a:spcAft>
                <a:buClr>
                  <a:schemeClr val="dk1"/>
                </a:buClr>
                <a:buSzPts val="1400"/>
                <a:buFont typeface="Gill Sans"/>
                <a:buNone/>
              </a:pPr>
              <a:r>
                <a:rPr lang="en-US" sz="1400" b="1">
                  <a:solidFill>
                    <a:schemeClr val="dk1"/>
                  </a:solidFill>
                  <a:latin typeface="Gill Sans"/>
                  <a:ea typeface="Gill Sans"/>
                  <a:cs typeface="Gill Sans"/>
                  <a:sym typeface="Gill Sans"/>
                </a:rPr>
                <a:t>Enforces critical thinking as</a:t>
              </a:r>
              <a:r>
                <a:rPr lang="en-US" b="1">
                  <a:solidFill>
                    <a:schemeClr val="dk1"/>
                  </a:solidFill>
                  <a:latin typeface="Gill Sans"/>
                  <a:ea typeface="Gill Sans"/>
                  <a:cs typeface="Gill Sans"/>
                  <a:sym typeface="Gill Sans"/>
                </a:rPr>
                <a:t> </a:t>
              </a:r>
              <a:r>
                <a:rPr lang="en-US" sz="1400" b="1">
                  <a:solidFill>
                    <a:schemeClr val="dk1"/>
                  </a:solidFill>
                  <a:latin typeface="Gill Sans"/>
                  <a:ea typeface="Gill Sans"/>
                  <a:cs typeface="Gill Sans"/>
                  <a:sym typeface="Gill Sans"/>
                </a:rPr>
                <a:t>opposed to memorization of content</a:t>
              </a:r>
              <a:endParaRPr b="1"/>
            </a:p>
          </p:txBody>
        </p:sp>
        <p:sp>
          <p:nvSpPr>
            <p:cNvPr id="356" name="Google Shape;356;p17"/>
            <p:cNvSpPr/>
            <p:nvPr/>
          </p:nvSpPr>
          <p:spPr>
            <a:xfrm>
              <a:off x="0" y="4735122"/>
              <a:ext cx="4613672" cy="541083"/>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7" name="Google Shape;357;p17"/>
            <p:cNvSpPr/>
            <p:nvPr/>
          </p:nvSpPr>
          <p:spPr>
            <a:xfrm>
              <a:off x="163677" y="4856866"/>
              <a:ext cx="297595" cy="297595"/>
            </a:xfrm>
            <a:prstGeom prst="rect">
              <a:avLst/>
            </a:prstGeom>
            <a:blipFill rotWithShape="1">
              <a:blip r:embed="rId10">
                <a:alphaModFix/>
              </a:blip>
              <a:stretch>
                <a:fillRect/>
              </a:stretch>
            </a:blipFill>
            <a:ln w="12700" cap="flat" cmpd="sng">
              <a:solidFill>
                <a:schemeClr val="lt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8" name="Google Shape;358;p17"/>
            <p:cNvSpPr/>
            <p:nvPr/>
          </p:nvSpPr>
          <p:spPr>
            <a:xfrm>
              <a:off x="624951" y="4735122"/>
              <a:ext cx="3988720" cy="5410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9" name="Google Shape;359;p17"/>
            <p:cNvSpPr txBox="1"/>
            <p:nvPr/>
          </p:nvSpPr>
          <p:spPr>
            <a:xfrm>
              <a:off x="624951" y="4735122"/>
              <a:ext cx="3988720" cy="541083"/>
            </a:xfrm>
            <a:prstGeom prst="rect">
              <a:avLst/>
            </a:prstGeom>
            <a:noFill/>
            <a:ln>
              <a:noFill/>
            </a:ln>
          </p:spPr>
          <p:txBody>
            <a:bodyPr spcFirstLastPara="1" wrap="square" lIns="57250" tIns="57250" rIns="57250" bIns="57250" anchor="ctr" anchorCtr="0">
              <a:noAutofit/>
            </a:bodyPr>
            <a:lstStyle/>
            <a:p>
              <a:pPr marL="0" marR="0" lvl="0" indent="0" algn="l" rtl="0">
                <a:lnSpc>
                  <a:spcPct val="100000"/>
                </a:lnSpc>
                <a:spcBef>
                  <a:spcPts val="0"/>
                </a:spcBef>
                <a:spcAft>
                  <a:spcPts val="0"/>
                </a:spcAft>
                <a:buClr>
                  <a:schemeClr val="dk1"/>
                </a:buClr>
                <a:buSzPts val="1400"/>
                <a:buFont typeface="Gill Sans"/>
                <a:buNone/>
              </a:pPr>
              <a:r>
                <a:rPr lang="en-US" sz="1400" b="1">
                  <a:solidFill>
                    <a:schemeClr val="dk1"/>
                  </a:solidFill>
                  <a:latin typeface="Gill Sans"/>
                  <a:ea typeface="Gill Sans"/>
                  <a:cs typeface="Gill Sans"/>
                  <a:sym typeface="Gill Sans"/>
                </a:rPr>
                <a:t>The classes are FUN</a:t>
              </a:r>
              <a:endParaRPr b="1"/>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8"/>
          <p:cNvSpPr/>
          <p:nvPr/>
        </p:nvSpPr>
        <p:spPr>
          <a:xfrm>
            <a:off x="1699" y="1531938"/>
            <a:ext cx="9142301" cy="5326062"/>
          </a:xfrm>
          <a:prstGeom prst="rect">
            <a:avLst/>
          </a:prstGeom>
          <a:gradFill>
            <a:gsLst>
              <a:gs pos="0">
                <a:srgbClr val="7F7F7F"/>
              </a:gs>
              <a:gs pos="100000">
                <a:srgbClr val="D8D8D8"/>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dirty="0">
              <a:solidFill>
                <a:srgbClr val="0C0C0C"/>
              </a:solidFill>
              <a:latin typeface="Gill Sans"/>
              <a:ea typeface="Gill Sans"/>
              <a:cs typeface="Gill Sans"/>
              <a:sym typeface="Gill Sans"/>
            </a:endParaRPr>
          </a:p>
          <a:p>
            <a:pPr marL="0" marR="0" lvl="0" indent="0" algn="ctr" rtl="0">
              <a:spcBef>
                <a:spcPts val="0"/>
              </a:spcBef>
              <a:spcAft>
                <a:spcPts val="0"/>
              </a:spcAft>
              <a:buNone/>
            </a:pPr>
            <a:endParaRPr sz="2400" b="1" dirty="0">
              <a:solidFill>
                <a:srgbClr val="0C0C0C"/>
              </a:solidFill>
              <a:latin typeface="Gill Sans"/>
              <a:ea typeface="Gill Sans"/>
              <a:cs typeface="Gill Sans"/>
              <a:sym typeface="Gill Sans"/>
            </a:endParaRPr>
          </a:p>
          <a:p>
            <a:pPr marL="0" marR="0" lvl="0" indent="0" algn="ctr" rtl="0">
              <a:spcBef>
                <a:spcPts val="0"/>
              </a:spcBef>
              <a:spcAft>
                <a:spcPts val="0"/>
              </a:spcAft>
              <a:buNone/>
            </a:pPr>
            <a:r>
              <a:rPr lang="en-US" sz="2400" b="1" dirty="0">
                <a:solidFill>
                  <a:srgbClr val="0C0C0C"/>
                </a:solidFill>
                <a:latin typeface="Gill Sans"/>
                <a:ea typeface="Gill Sans"/>
                <a:cs typeface="Gill Sans"/>
                <a:sym typeface="Gill Sans"/>
              </a:rPr>
              <a:t>	</a:t>
            </a:r>
            <a:endParaRPr dirty="0"/>
          </a:p>
          <a:p>
            <a:pPr marL="0" marR="0" lvl="0" indent="0" algn="ctr" rtl="0">
              <a:spcBef>
                <a:spcPts val="0"/>
              </a:spcBef>
              <a:spcAft>
                <a:spcPts val="0"/>
              </a:spcAft>
              <a:buNone/>
            </a:pPr>
            <a:endParaRPr sz="2400" b="1" u="sng" dirty="0">
              <a:solidFill>
                <a:srgbClr val="0C0C0C"/>
              </a:solidFill>
              <a:latin typeface="Gill Sans"/>
              <a:ea typeface="Gill Sans"/>
              <a:cs typeface="Gill Sans"/>
              <a:sym typeface="Gill Sans"/>
            </a:endParaRPr>
          </a:p>
          <a:p>
            <a:pPr marL="0" marR="0" lvl="0" indent="0" algn="ctr" rtl="0">
              <a:spcBef>
                <a:spcPts val="0"/>
              </a:spcBef>
              <a:spcAft>
                <a:spcPts val="0"/>
              </a:spcAft>
              <a:buNone/>
            </a:pPr>
            <a:r>
              <a:rPr lang="en-US" sz="2400" b="1" i="1" dirty="0">
                <a:solidFill>
                  <a:srgbClr val="0C0C0C"/>
                </a:solidFill>
                <a:latin typeface="Gill Sans"/>
                <a:ea typeface="Gill Sans"/>
                <a:cs typeface="Gill Sans"/>
                <a:sym typeface="Gill Sans"/>
              </a:rPr>
              <a:t>Application Window Timeline </a:t>
            </a:r>
            <a:endParaRPr dirty="0"/>
          </a:p>
          <a:p>
            <a:pPr marL="0" marR="0" lvl="0" indent="0" algn="l" rtl="0">
              <a:spcBef>
                <a:spcPts val="0"/>
              </a:spcBef>
              <a:spcAft>
                <a:spcPts val="0"/>
              </a:spcAft>
              <a:buNone/>
            </a:pPr>
            <a:r>
              <a:rPr lang="en-US" sz="2400" b="1" dirty="0">
                <a:solidFill>
                  <a:srgbClr val="0C0C0C"/>
                </a:solidFill>
                <a:latin typeface="Gill Sans"/>
                <a:ea typeface="Gill Sans"/>
                <a:cs typeface="Gill Sans"/>
                <a:sym typeface="Gill Sans"/>
              </a:rPr>
              <a:t>	December 3</a:t>
            </a:r>
            <a:r>
              <a:rPr lang="en-US" sz="2400" b="1" baseline="30000" dirty="0">
                <a:solidFill>
                  <a:srgbClr val="0C0C0C"/>
                </a:solidFill>
                <a:latin typeface="Gill Sans"/>
                <a:ea typeface="Gill Sans"/>
                <a:cs typeface="Gill Sans"/>
                <a:sym typeface="Gill Sans"/>
              </a:rPr>
              <a:t>rd</a:t>
            </a:r>
            <a:r>
              <a:rPr lang="en-US" sz="2400" b="1" dirty="0">
                <a:solidFill>
                  <a:srgbClr val="0C0C0C"/>
                </a:solidFill>
                <a:latin typeface="Gill Sans"/>
                <a:ea typeface="Gill Sans"/>
                <a:cs typeface="Gill Sans"/>
                <a:sym typeface="Gill Sans"/>
              </a:rPr>
              <a:t>- 13th application window </a:t>
            </a:r>
          </a:p>
          <a:p>
            <a:pPr marL="0" marR="0" lvl="0" indent="0" algn="l" rtl="0">
              <a:spcBef>
                <a:spcPts val="0"/>
              </a:spcBef>
              <a:spcAft>
                <a:spcPts val="0"/>
              </a:spcAft>
              <a:buNone/>
            </a:pPr>
            <a:r>
              <a:rPr lang="en-US" sz="2400" b="1" dirty="0">
                <a:solidFill>
                  <a:srgbClr val="0C0C0C"/>
                </a:solidFill>
                <a:latin typeface="Gill Sans"/>
                <a:cs typeface="Gill Sans"/>
                <a:sym typeface="Gill Sans"/>
              </a:rPr>
              <a:t>	January 11</a:t>
            </a:r>
            <a:r>
              <a:rPr lang="en-US" sz="2400" b="1" baseline="30000" dirty="0">
                <a:solidFill>
                  <a:srgbClr val="0C0C0C"/>
                </a:solidFill>
                <a:latin typeface="Gill Sans"/>
                <a:cs typeface="Gill Sans"/>
                <a:sym typeface="Gill Sans"/>
              </a:rPr>
              <a:t>th</a:t>
            </a:r>
            <a:r>
              <a:rPr lang="en-US" sz="2400" b="1" dirty="0">
                <a:solidFill>
                  <a:srgbClr val="0C0C0C"/>
                </a:solidFill>
                <a:latin typeface="Gill Sans"/>
                <a:cs typeface="Gill Sans"/>
                <a:sym typeface="Gill Sans"/>
              </a:rPr>
              <a:t>- Writing Sample @ GHS</a:t>
            </a:r>
            <a:endParaRPr dirty="0"/>
          </a:p>
          <a:p>
            <a:pPr marL="0" marR="0" lvl="0" indent="0" algn="ctr" rtl="0">
              <a:spcBef>
                <a:spcPts val="0"/>
              </a:spcBef>
              <a:spcAft>
                <a:spcPts val="0"/>
              </a:spcAft>
              <a:buNone/>
            </a:pPr>
            <a:r>
              <a:rPr lang="en-US" sz="2400" b="1" dirty="0">
                <a:solidFill>
                  <a:srgbClr val="0C0C0C"/>
                </a:solidFill>
                <a:latin typeface="Gill Sans"/>
                <a:ea typeface="Gill Sans"/>
                <a:cs typeface="Gill Sans"/>
                <a:sym typeface="Gill Sans"/>
              </a:rPr>
              <a:t>    February 4</a:t>
            </a:r>
            <a:r>
              <a:rPr lang="en-US" sz="2400" b="1" baseline="30000" dirty="0">
                <a:solidFill>
                  <a:srgbClr val="0C0C0C"/>
                </a:solidFill>
                <a:latin typeface="Gill Sans"/>
                <a:ea typeface="Gill Sans"/>
                <a:cs typeface="Gill Sans"/>
                <a:sym typeface="Gill Sans"/>
              </a:rPr>
              <a:t>th</a:t>
            </a:r>
            <a:r>
              <a:rPr lang="en-US" sz="2400" b="1" dirty="0">
                <a:solidFill>
                  <a:srgbClr val="0C0C0C"/>
                </a:solidFill>
                <a:latin typeface="Gill Sans"/>
                <a:ea typeface="Gill Sans"/>
                <a:cs typeface="Gill Sans"/>
                <a:sym typeface="Gill Sans"/>
              </a:rPr>
              <a:t> - 13</a:t>
            </a:r>
            <a:r>
              <a:rPr lang="en-US" sz="2400" b="1" baseline="30000" dirty="0">
                <a:solidFill>
                  <a:srgbClr val="0C0C0C"/>
                </a:solidFill>
                <a:latin typeface="Gill Sans"/>
                <a:ea typeface="Gill Sans"/>
                <a:cs typeface="Gill Sans"/>
                <a:sym typeface="Gill Sans"/>
              </a:rPr>
              <a:t>th</a:t>
            </a:r>
            <a:r>
              <a:rPr lang="en-US" sz="2400" b="1" dirty="0">
                <a:solidFill>
                  <a:srgbClr val="0C0C0C"/>
                </a:solidFill>
                <a:latin typeface="Gill Sans"/>
                <a:ea typeface="Gill Sans"/>
                <a:cs typeface="Gill Sans"/>
                <a:sym typeface="Gill Sans"/>
              </a:rPr>
              <a:t> Parents/students notified of acceptance</a:t>
            </a:r>
            <a:endParaRPr dirty="0"/>
          </a:p>
          <a:p>
            <a:pPr marL="0" marR="0" lvl="0" indent="0" algn="ctr" rtl="0">
              <a:spcBef>
                <a:spcPts val="0"/>
              </a:spcBef>
              <a:spcAft>
                <a:spcPts val="0"/>
              </a:spcAft>
              <a:buNone/>
            </a:pPr>
            <a:endParaRPr sz="2400" b="1" dirty="0">
              <a:solidFill>
                <a:srgbClr val="0C0C0C"/>
              </a:solidFill>
              <a:latin typeface="Gill Sans"/>
              <a:ea typeface="Gill Sans"/>
              <a:cs typeface="Gill Sans"/>
              <a:sym typeface="Gill Sans"/>
            </a:endParaRPr>
          </a:p>
          <a:p>
            <a:pPr marL="0" marR="0" lvl="0" indent="0" algn="ctr" rtl="0">
              <a:spcBef>
                <a:spcPts val="0"/>
              </a:spcBef>
              <a:spcAft>
                <a:spcPts val="0"/>
              </a:spcAft>
              <a:buNone/>
            </a:pPr>
            <a:r>
              <a:rPr lang="en-US" sz="2400" b="1" i="1" dirty="0">
                <a:solidFill>
                  <a:srgbClr val="0C0C0C"/>
                </a:solidFill>
                <a:latin typeface="Gill Sans"/>
                <a:ea typeface="Gill Sans"/>
                <a:cs typeface="Gill Sans"/>
                <a:sym typeface="Gill Sans"/>
              </a:rPr>
              <a:t>Apply at:</a:t>
            </a:r>
            <a:endParaRPr dirty="0"/>
          </a:p>
          <a:p>
            <a:pPr marL="0" marR="0" lvl="0" indent="0" algn="ctr" rtl="0">
              <a:spcBef>
                <a:spcPts val="0"/>
              </a:spcBef>
              <a:spcAft>
                <a:spcPts val="0"/>
              </a:spcAft>
              <a:buNone/>
            </a:pPr>
            <a:r>
              <a:rPr lang="en-US" sz="2400" b="1" u="sng" dirty="0">
                <a:solidFill>
                  <a:srgbClr val="0C0C0C"/>
                </a:solidFill>
                <a:latin typeface="Gill Sans"/>
                <a:ea typeface="Gill Sans"/>
                <a:cs typeface="Gill Sans"/>
                <a:sym typeface="Gill Sans"/>
                <a:hlinkClick r:id="rId3"/>
              </a:rPr>
              <a:t>https://www.pasco.k12.fl.us/school_choice_overview/page/school-choice-overview-apply-here</a:t>
            </a:r>
            <a:endParaRPr sz="2400" b="1" dirty="0">
              <a:solidFill>
                <a:srgbClr val="0C0C0C"/>
              </a:solidFill>
              <a:latin typeface="Gill Sans"/>
              <a:ea typeface="Gill Sans"/>
              <a:cs typeface="Gill Sans"/>
              <a:sym typeface="Gill Sans"/>
            </a:endParaRPr>
          </a:p>
          <a:p>
            <a:pPr marL="0" marR="0" lvl="0" indent="0" algn="ctr" rtl="0">
              <a:spcBef>
                <a:spcPts val="0"/>
              </a:spcBef>
              <a:spcAft>
                <a:spcPts val="0"/>
              </a:spcAft>
              <a:buNone/>
            </a:pPr>
            <a:r>
              <a:rPr lang="en-US" sz="2800" dirty="0">
                <a:solidFill>
                  <a:srgbClr val="00B0F0"/>
                </a:solidFill>
                <a:latin typeface="Gill Sans"/>
                <a:ea typeface="Gill Sans"/>
                <a:cs typeface="Gill Sans"/>
                <a:sym typeface="Gill Sans"/>
              </a:rPr>
              <a:t> </a:t>
            </a:r>
            <a:endParaRPr dirty="0"/>
          </a:p>
        </p:txBody>
      </p:sp>
      <p:sp>
        <p:nvSpPr>
          <p:cNvPr id="372" name="Google Shape;372;p18"/>
          <p:cNvSpPr/>
          <p:nvPr/>
        </p:nvSpPr>
        <p:spPr>
          <a:xfrm>
            <a:off x="0" y="0"/>
            <a:ext cx="9144000" cy="1531938"/>
          </a:xfrm>
          <a:prstGeom prst="rect">
            <a:avLst/>
          </a:prstGeom>
          <a:gradFill>
            <a:gsLst>
              <a:gs pos="0">
                <a:srgbClr val="7F7F7F"/>
              </a:gs>
              <a:gs pos="100000">
                <a:srgbClr val="D8D8D8"/>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FFFFFF"/>
                </a:solidFill>
                <a:latin typeface="Gill Sans"/>
                <a:ea typeface="Gill Sans"/>
                <a:cs typeface="Gill Sans"/>
                <a:sym typeface="Gill Sans"/>
              </a:rPr>
              <a:t>New School Choice and Magnet Application Windows</a:t>
            </a:r>
            <a:endParaRPr sz="4000" b="1">
              <a:solidFill>
                <a:srgbClr val="142F5E"/>
              </a:solidFill>
              <a:latin typeface="Gill Sans"/>
              <a:ea typeface="Gill Sans"/>
              <a:cs typeface="Gill Sans"/>
              <a:sym typeface="Gill Sans"/>
            </a:endParaRPr>
          </a:p>
        </p:txBody>
      </p:sp>
      <p:pic>
        <p:nvPicPr>
          <p:cNvPr id="373" name="Google Shape;373;p18" descr="PCS Logo Emblem.png"/>
          <p:cNvPicPr preferRelativeResize="0"/>
          <p:nvPr/>
        </p:nvPicPr>
        <p:blipFill rotWithShape="1">
          <a:blip r:embed="rId4">
            <a:alphaModFix/>
          </a:blip>
          <a:srcRect/>
          <a:stretch/>
        </p:blipFill>
        <p:spPr>
          <a:xfrm>
            <a:off x="94146" y="6115804"/>
            <a:ext cx="643539" cy="655100"/>
          </a:xfrm>
          <a:prstGeom prst="rect">
            <a:avLst/>
          </a:prstGeom>
          <a:noFill/>
          <a:ln>
            <a:noFill/>
          </a:ln>
        </p:spPr>
      </p:pic>
      <p:sp>
        <p:nvSpPr>
          <p:cNvPr id="374" name="Google Shape;374;p18"/>
          <p:cNvSpPr/>
          <p:nvPr/>
        </p:nvSpPr>
        <p:spPr>
          <a:xfrm>
            <a:off x="5974813" y="3244334"/>
            <a:ext cx="242374"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Times"/>
                <a:ea typeface="Times"/>
                <a:cs typeface="Times"/>
                <a:sym typeface="Times"/>
              </a:rPr>
              <a:t> </a:t>
            </a:r>
            <a:endParaRPr sz="1800">
              <a:solidFill>
                <a:schemeClr val="dk1"/>
              </a:solidFill>
              <a:latin typeface="Gill Sans"/>
              <a:ea typeface="Gill Sans"/>
              <a:cs typeface="Gill Sans"/>
              <a:sym typeface="Gill Sans"/>
            </a:endParaRPr>
          </a:p>
        </p:txBody>
      </p:sp>
      <p:sp>
        <p:nvSpPr>
          <p:cNvPr id="375" name="Google Shape;375;p18"/>
          <p:cNvSpPr/>
          <p:nvPr/>
        </p:nvSpPr>
        <p:spPr>
          <a:xfrm>
            <a:off x="5974813" y="3244334"/>
            <a:ext cx="242374"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Times"/>
                <a:ea typeface="Times"/>
                <a:cs typeface="Times"/>
                <a:sym typeface="Times"/>
              </a:rPr>
              <a:t> </a:t>
            </a:r>
            <a:endParaRPr sz="1800">
              <a:solidFill>
                <a:schemeClr val="dk1"/>
              </a:solidFill>
              <a:latin typeface="Gill Sans"/>
              <a:ea typeface="Gill Sans"/>
              <a:cs typeface="Gill Sans"/>
              <a:sym typeface="Gill Sans"/>
            </a:endParaRPr>
          </a:p>
        </p:txBody>
      </p:sp>
      <p:sp>
        <p:nvSpPr>
          <p:cNvPr id="376" name="Google Shape;376;p18"/>
          <p:cNvSpPr txBox="1"/>
          <p:nvPr/>
        </p:nvSpPr>
        <p:spPr>
          <a:xfrm>
            <a:off x="594045" y="1633798"/>
            <a:ext cx="8288698"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chemeClr val="dk2"/>
                </a:solidFill>
                <a:latin typeface="Calibri"/>
                <a:ea typeface="Calibri"/>
                <a:cs typeface="Calibri"/>
                <a:sym typeface="Calibri"/>
              </a:rPr>
              <a:t>.</a:t>
            </a:r>
            <a:endParaRPr/>
          </a:p>
        </p:txBody>
      </p:sp>
      <p:sp>
        <p:nvSpPr>
          <p:cNvPr id="377" name="Google Shape;377;p18"/>
          <p:cNvSpPr txBox="1"/>
          <p:nvPr/>
        </p:nvSpPr>
        <p:spPr>
          <a:xfrm>
            <a:off x="190500" y="2148953"/>
            <a:ext cx="869224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a:solidFill>
                  <a:schemeClr val="dk1"/>
                </a:solidFill>
                <a:latin typeface="Gill Sans"/>
                <a:ea typeface="Gill Sans"/>
                <a:cs typeface="Gill Sans"/>
                <a:sym typeface="Gill Sans"/>
              </a:rPr>
              <a:t>Pasco Pathways Expo </a:t>
            </a:r>
            <a:endParaRPr/>
          </a:p>
          <a:p>
            <a:pPr marL="0" marR="0" lvl="0" indent="0" algn="l" rtl="0">
              <a:spcBef>
                <a:spcPts val="0"/>
              </a:spcBef>
              <a:spcAft>
                <a:spcPts val="0"/>
              </a:spcAft>
              <a:buNone/>
            </a:pPr>
            <a:r>
              <a:rPr lang="en-US" sz="2400" b="1">
                <a:solidFill>
                  <a:schemeClr val="dk1"/>
                </a:solidFill>
                <a:latin typeface="Gill Sans"/>
                <a:ea typeface="Gill Sans"/>
                <a:cs typeface="Gill Sans"/>
                <a:sym typeface="Gill Sans"/>
              </a:rPr>
              <a:t>   November 18</a:t>
            </a:r>
            <a:r>
              <a:rPr lang="en-US" sz="2400" b="1" baseline="30000">
                <a:solidFill>
                  <a:schemeClr val="dk1"/>
                </a:solidFill>
                <a:latin typeface="Gill Sans"/>
                <a:ea typeface="Gill Sans"/>
                <a:cs typeface="Gill Sans"/>
                <a:sym typeface="Gill Sans"/>
              </a:rPr>
              <a:t>th</a:t>
            </a:r>
            <a:r>
              <a:rPr lang="en-US" sz="2400" b="1">
                <a:solidFill>
                  <a:schemeClr val="dk1"/>
                </a:solidFill>
                <a:latin typeface="Gill Sans"/>
                <a:ea typeface="Gill Sans"/>
                <a:cs typeface="Gill Sans"/>
                <a:sym typeface="Gill Sans"/>
              </a:rPr>
              <a:t> 5:00-8:00 @ River Ridge High School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EFE8C9-B8F0-EA43-AC22-39723354F905}"/>
              </a:ext>
            </a:extLst>
          </p:cNvPr>
          <p:cNvSpPr/>
          <p:nvPr/>
        </p:nvSpPr>
        <p:spPr>
          <a:xfrm>
            <a:off x="2286000" y="3059668"/>
            <a:ext cx="4572000" cy="954107"/>
          </a:xfrm>
          <a:prstGeom prst="rect">
            <a:avLst/>
          </a:prstGeom>
        </p:spPr>
        <p:txBody>
          <a:bodyPr>
            <a:spAutoFit/>
          </a:bodyPr>
          <a:lstStyle/>
          <a:p>
            <a:r>
              <a:rPr lang="en-US" dirty="0">
                <a:hlinkClick r:id="rId2"/>
              </a:rPr>
              <a:t>https://blogs.ibo.org/blog/2016/04/26/stanfords-assistant-dean-of-admissions-on-the-value-of-an-ib-education/</a:t>
            </a:r>
            <a:endParaRPr lang="en-US" dirty="0"/>
          </a:p>
          <a:p>
            <a:endParaRPr lang="en-US" dirty="0"/>
          </a:p>
        </p:txBody>
      </p:sp>
      <p:sp>
        <p:nvSpPr>
          <p:cNvPr id="5" name="Title 4">
            <a:extLst>
              <a:ext uri="{FF2B5EF4-FFF2-40B4-BE49-F238E27FC236}">
                <a16:creationId xmlns:a16="http://schemas.microsoft.com/office/drawing/2014/main" id="{7232F1C6-4BC2-FE41-9CF0-D9F5E64DF18F}"/>
              </a:ext>
            </a:extLst>
          </p:cNvPr>
          <p:cNvSpPr>
            <a:spLocks noGrp="1"/>
          </p:cNvSpPr>
          <p:nvPr>
            <p:ph type="title"/>
          </p:nvPr>
        </p:nvSpPr>
        <p:spPr/>
        <p:txBody>
          <a:bodyPr/>
          <a:lstStyle/>
          <a:p>
            <a:r>
              <a:rPr lang="en-US" dirty="0"/>
              <a:t>Dean of Admissions at Stanford</a:t>
            </a:r>
          </a:p>
        </p:txBody>
      </p:sp>
      <p:sp>
        <p:nvSpPr>
          <p:cNvPr id="6" name="Text Placeholder 5">
            <a:extLst>
              <a:ext uri="{FF2B5EF4-FFF2-40B4-BE49-F238E27FC236}">
                <a16:creationId xmlns:a16="http://schemas.microsoft.com/office/drawing/2014/main" id="{145F8DBF-EDC3-6A45-AD1A-E856C32C11F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3650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8"/>
        <p:cNvGrpSpPr/>
        <p:nvPr/>
      </p:nvGrpSpPr>
      <p:grpSpPr>
        <a:xfrm>
          <a:off x="0" y="0"/>
          <a:ext cx="0" cy="0"/>
          <a:chOff x="0" y="0"/>
          <a:chExt cx="0" cy="0"/>
        </a:xfrm>
      </p:grpSpPr>
      <p:sp>
        <p:nvSpPr>
          <p:cNvPr id="199" name="Google Shape;199;p2"/>
          <p:cNvSpPr/>
          <p:nvPr/>
        </p:nvSpPr>
        <p:spPr>
          <a:xfrm>
            <a:off x="0" y="-2"/>
            <a:ext cx="9144000" cy="4918511"/>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00" name="Google Shape;200;p2"/>
          <p:cNvSpPr txBox="1">
            <a:spLocks noGrp="1"/>
          </p:cNvSpPr>
          <p:nvPr>
            <p:ph type="subTitle" idx="1"/>
          </p:nvPr>
        </p:nvSpPr>
        <p:spPr>
          <a:xfrm>
            <a:off x="2021395" y="5688535"/>
            <a:ext cx="5101209" cy="536125"/>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600"/>
              <a:buNone/>
            </a:pPr>
            <a:r>
              <a:rPr lang="en-US" sz="1600" b="1" i="1"/>
              <a:t>    Gulf High School</a:t>
            </a:r>
            <a:endParaRPr/>
          </a:p>
          <a:p>
            <a:pPr marL="0" lvl="0" indent="0" algn="ctr" rtl="0">
              <a:lnSpc>
                <a:spcPct val="100000"/>
              </a:lnSpc>
              <a:spcBef>
                <a:spcPts val="1000"/>
              </a:spcBef>
              <a:spcAft>
                <a:spcPts val="0"/>
              </a:spcAft>
              <a:buSzPts val="1600"/>
              <a:buNone/>
            </a:pPr>
            <a:endParaRPr sz="1600"/>
          </a:p>
        </p:txBody>
      </p:sp>
      <p:pic>
        <p:nvPicPr>
          <p:cNvPr id="201" name="Google Shape;201;p2" descr="GHS_Logo.jpg"/>
          <p:cNvPicPr preferRelativeResize="0"/>
          <p:nvPr/>
        </p:nvPicPr>
        <p:blipFill rotWithShape="1">
          <a:blip r:embed="rId3">
            <a:alphaModFix/>
          </a:blip>
          <a:srcRect/>
          <a:stretch/>
        </p:blipFill>
        <p:spPr>
          <a:xfrm>
            <a:off x="1167003" y="630911"/>
            <a:ext cx="3223260" cy="3215201"/>
          </a:xfrm>
          <a:prstGeom prst="rect">
            <a:avLst/>
          </a:prstGeom>
          <a:noFill/>
          <a:ln>
            <a:noFill/>
          </a:ln>
        </p:spPr>
      </p:pic>
      <p:pic>
        <p:nvPicPr>
          <p:cNvPr id="202" name="Google Shape;202;p2"/>
          <p:cNvPicPr preferRelativeResize="0"/>
          <p:nvPr/>
        </p:nvPicPr>
        <p:blipFill>
          <a:blip r:embed="rId4">
            <a:alphaModFix/>
          </a:blip>
          <a:stretch>
            <a:fillRect/>
          </a:stretch>
        </p:blipFill>
        <p:spPr>
          <a:xfrm>
            <a:off x="4715525" y="183600"/>
            <a:ext cx="4194724" cy="4194725"/>
          </a:xfrm>
          <a:prstGeom prst="rect">
            <a:avLst/>
          </a:prstGeom>
          <a:noFill/>
          <a:ln>
            <a:noFill/>
          </a:ln>
        </p:spPr>
      </p:pic>
      <p:sp>
        <p:nvSpPr>
          <p:cNvPr id="203" name="Google Shape;203;p2"/>
          <p:cNvSpPr txBox="1">
            <a:spLocks noGrp="1"/>
          </p:cNvSpPr>
          <p:nvPr>
            <p:ph type="ctrTitle"/>
          </p:nvPr>
        </p:nvSpPr>
        <p:spPr>
          <a:xfrm>
            <a:off x="1200150" y="4269282"/>
            <a:ext cx="6743700" cy="1264762"/>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262626"/>
              </a:buClr>
              <a:buSzPts val="2800"/>
              <a:buFont typeface="Gill Sans"/>
              <a:buNone/>
            </a:pPr>
            <a:r>
              <a:rPr lang="en-US" sz="2800"/>
              <a:t>IB DIPLOMA PROGRAM</a:t>
            </a:r>
            <a:br>
              <a:rPr lang="en-US" sz="2800"/>
            </a:br>
            <a:r>
              <a:rPr lang="en-US" sz="1800"/>
              <a:t>FOR THE CLASS OF ‘24</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Shape 382"/>
        <p:cNvGrpSpPr/>
        <p:nvPr/>
      </p:nvGrpSpPr>
      <p:grpSpPr>
        <a:xfrm>
          <a:off x="0" y="0"/>
          <a:ext cx="0" cy="0"/>
          <a:chOff x="0" y="0"/>
          <a:chExt cx="0" cy="0"/>
        </a:xfrm>
      </p:grpSpPr>
      <p:sp>
        <p:nvSpPr>
          <p:cNvPr id="383" name="Google Shape;383;p19"/>
          <p:cNvSpPr txBox="1">
            <a:spLocks noGrp="1"/>
          </p:cNvSpPr>
          <p:nvPr>
            <p:ph type="title"/>
          </p:nvPr>
        </p:nvSpPr>
        <p:spPr>
          <a:xfrm>
            <a:off x="1606045" y="964692"/>
            <a:ext cx="5937755"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004500"/>
              </a:buClr>
              <a:buSzPts val="2600"/>
              <a:buFont typeface="Gill Sans"/>
              <a:buNone/>
            </a:pPr>
            <a:r>
              <a:rPr lang="en-US">
                <a:solidFill>
                  <a:srgbClr val="004500"/>
                </a:solidFill>
              </a:rPr>
              <a:t>CONTACT INFORMATION:</a:t>
            </a:r>
            <a:endParaRPr/>
          </a:p>
        </p:txBody>
      </p:sp>
      <p:sp>
        <p:nvSpPr>
          <p:cNvPr id="384" name="Google Shape;384;p19"/>
          <p:cNvSpPr txBox="1">
            <a:spLocks noGrp="1"/>
          </p:cNvSpPr>
          <p:nvPr>
            <p:ph type="body" idx="1"/>
          </p:nvPr>
        </p:nvSpPr>
        <p:spPr>
          <a:xfrm>
            <a:off x="892629" y="2638045"/>
            <a:ext cx="7119258" cy="3479726"/>
          </a:xfrm>
          <a:prstGeom prst="rect">
            <a:avLst/>
          </a:prstGeom>
          <a:noFill/>
          <a:ln>
            <a:noFill/>
          </a:ln>
        </p:spPr>
        <p:txBody>
          <a:bodyPr spcFirstLastPara="1" wrap="square" lIns="91425" tIns="45700" rIns="91425" bIns="45700" anchor="t" anchorCtr="0">
            <a:normAutofit/>
          </a:bodyPr>
          <a:lstStyle/>
          <a:p>
            <a:pPr marL="109728" lvl="0" indent="0" algn="ctr" rtl="0">
              <a:lnSpc>
                <a:spcPct val="80000"/>
              </a:lnSpc>
              <a:spcBef>
                <a:spcPts val="0"/>
              </a:spcBef>
              <a:spcAft>
                <a:spcPts val="0"/>
              </a:spcAft>
              <a:buSzPts val="1925"/>
              <a:buNone/>
            </a:pPr>
            <a:endParaRPr sz="1925"/>
          </a:p>
          <a:p>
            <a:pPr marL="109728" lvl="0" indent="0" algn="ctr" rtl="0">
              <a:lnSpc>
                <a:spcPct val="80000"/>
              </a:lnSpc>
              <a:spcBef>
                <a:spcPts val="1000"/>
              </a:spcBef>
              <a:spcAft>
                <a:spcPts val="0"/>
              </a:spcAft>
              <a:buSzPts val="1925"/>
              <a:buNone/>
            </a:pPr>
            <a:r>
              <a:rPr lang="en-US" sz="1925"/>
              <a:t>Kristen Lea, IB Guidance Counselor</a:t>
            </a:r>
            <a:endParaRPr/>
          </a:p>
          <a:p>
            <a:pPr marL="109728" lvl="0" indent="0" algn="ctr" rtl="0">
              <a:lnSpc>
                <a:spcPct val="80000"/>
              </a:lnSpc>
              <a:spcBef>
                <a:spcPts val="1000"/>
              </a:spcBef>
              <a:spcAft>
                <a:spcPts val="0"/>
              </a:spcAft>
              <a:buSzPts val="1925"/>
              <a:buNone/>
            </a:pPr>
            <a:r>
              <a:rPr lang="en-US" sz="1925" u="sng">
                <a:solidFill>
                  <a:srgbClr val="004500"/>
                </a:solidFill>
                <a:hlinkClick r:id="rId3"/>
              </a:rPr>
              <a:t>klea@pasco.k12.fl.us</a:t>
            </a:r>
            <a:endParaRPr sz="1925">
              <a:solidFill>
                <a:srgbClr val="004500"/>
              </a:solidFill>
            </a:endParaRPr>
          </a:p>
          <a:p>
            <a:pPr marL="109728" lvl="0" indent="0" algn="ctr" rtl="0">
              <a:lnSpc>
                <a:spcPct val="80000"/>
              </a:lnSpc>
              <a:spcBef>
                <a:spcPts val="1000"/>
              </a:spcBef>
              <a:spcAft>
                <a:spcPts val="0"/>
              </a:spcAft>
              <a:buSzPts val="1925"/>
              <a:buNone/>
            </a:pPr>
            <a:endParaRPr sz="1925"/>
          </a:p>
          <a:p>
            <a:pPr marL="109728" lvl="0" indent="0" algn="ctr" rtl="0">
              <a:lnSpc>
                <a:spcPct val="80000"/>
              </a:lnSpc>
              <a:spcBef>
                <a:spcPts val="1000"/>
              </a:spcBef>
              <a:spcAft>
                <a:spcPts val="0"/>
              </a:spcAft>
              <a:buSzPts val="1925"/>
              <a:buNone/>
            </a:pPr>
            <a:r>
              <a:rPr lang="en-US" sz="1925"/>
              <a:t>Cheryl Macri, IB Coordinator </a:t>
            </a:r>
            <a:endParaRPr/>
          </a:p>
          <a:p>
            <a:pPr marL="109728" lvl="0" indent="0" algn="ctr" rtl="0">
              <a:lnSpc>
                <a:spcPct val="80000"/>
              </a:lnSpc>
              <a:spcBef>
                <a:spcPts val="1000"/>
              </a:spcBef>
              <a:spcAft>
                <a:spcPts val="0"/>
              </a:spcAft>
              <a:buSzPts val="1925"/>
              <a:buNone/>
            </a:pPr>
            <a:r>
              <a:rPr lang="en-US" sz="1925" u="sng">
                <a:solidFill>
                  <a:srgbClr val="004500"/>
                </a:solidFill>
                <a:hlinkClick r:id="rId4"/>
              </a:rPr>
              <a:t>cmacrigr@pasco.k12.fl.u</a:t>
            </a:r>
            <a:r>
              <a:rPr lang="en-US" sz="1925">
                <a:solidFill>
                  <a:srgbClr val="004500"/>
                </a:solidFill>
              </a:rPr>
              <a:t>s</a:t>
            </a:r>
            <a:endParaRPr sz="1925"/>
          </a:p>
          <a:p>
            <a:pPr marL="109728" lvl="0" indent="0" algn="ctr" rtl="0">
              <a:lnSpc>
                <a:spcPct val="80000"/>
              </a:lnSpc>
              <a:spcBef>
                <a:spcPts val="1000"/>
              </a:spcBef>
              <a:spcAft>
                <a:spcPts val="0"/>
              </a:spcAft>
              <a:buSzPts val="1925"/>
              <a:buNone/>
            </a:pPr>
            <a:endParaRPr sz="1925"/>
          </a:p>
          <a:p>
            <a:pPr marL="109728" lvl="0" indent="0" algn="ctr" rtl="0">
              <a:lnSpc>
                <a:spcPct val="80000"/>
              </a:lnSpc>
              <a:spcBef>
                <a:spcPts val="1000"/>
              </a:spcBef>
              <a:spcAft>
                <a:spcPts val="0"/>
              </a:spcAft>
              <a:buSzPts val="1925"/>
              <a:buNone/>
            </a:pPr>
            <a:r>
              <a:rPr lang="en-US" sz="1925"/>
              <a:t>Jeff Morgenstein Principal, Gulf High School</a:t>
            </a:r>
            <a:endParaRPr/>
          </a:p>
          <a:p>
            <a:pPr marL="109728" lvl="0" indent="0" algn="ctr" rtl="0">
              <a:lnSpc>
                <a:spcPct val="80000"/>
              </a:lnSpc>
              <a:spcBef>
                <a:spcPts val="1000"/>
              </a:spcBef>
              <a:spcAft>
                <a:spcPts val="0"/>
              </a:spcAft>
              <a:buSzPts val="1925"/>
              <a:buNone/>
            </a:pPr>
            <a:r>
              <a:rPr lang="en-US" sz="1925" u="sng">
                <a:solidFill>
                  <a:srgbClr val="004500"/>
                </a:solidFill>
                <a:hlinkClick r:id="rId5"/>
              </a:rPr>
              <a:t>jmorgens@pasco.k12.fl.us</a:t>
            </a:r>
            <a:endParaRPr sz="1925">
              <a:solidFill>
                <a:srgbClr val="004500"/>
              </a:solidFill>
            </a:endParaRPr>
          </a:p>
          <a:p>
            <a:pPr marL="109728" lvl="0" indent="0" algn="ctr" rtl="0">
              <a:lnSpc>
                <a:spcPct val="80000"/>
              </a:lnSpc>
              <a:spcBef>
                <a:spcPts val="1000"/>
              </a:spcBef>
              <a:spcAft>
                <a:spcPts val="0"/>
              </a:spcAft>
              <a:buSzPts val="990"/>
              <a:buNone/>
            </a:pPr>
            <a:endParaRPr sz="989"/>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4"/>
          <p:cNvSpPr txBox="1">
            <a:spLocks noGrp="1"/>
          </p:cNvSpPr>
          <p:nvPr>
            <p:ph type="title"/>
          </p:nvPr>
        </p:nvSpPr>
        <p:spPr>
          <a:xfrm>
            <a:off x="1716070" y="439017"/>
            <a:ext cx="5937900" cy="1188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600"/>
              <a:buFont typeface="Gill Sans"/>
              <a:buNone/>
            </a:pPr>
            <a:r>
              <a:rPr lang="en-US"/>
              <a:t>IB VIDEO</a:t>
            </a:r>
            <a:endParaRPr/>
          </a:p>
        </p:txBody>
      </p:sp>
      <p:sp>
        <p:nvSpPr>
          <p:cNvPr id="2" name="Rectangle 1">
            <a:extLst>
              <a:ext uri="{FF2B5EF4-FFF2-40B4-BE49-F238E27FC236}">
                <a16:creationId xmlns:a16="http://schemas.microsoft.com/office/drawing/2014/main" id="{12403705-0206-D349-A0CD-8392D7963C0D}"/>
              </a:ext>
            </a:extLst>
          </p:cNvPr>
          <p:cNvSpPr/>
          <p:nvPr/>
        </p:nvSpPr>
        <p:spPr>
          <a:xfrm>
            <a:off x="3200470" y="3275112"/>
            <a:ext cx="2743059" cy="523220"/>
          </a:xfrm>
          <a:prstGeom prst="rect">
            <a:avLst/>
          </a:prstGeom>
        </p:spPr>
        <p:txBody>
          <a:bodyPr wrap="none">
            <a:spAutoFit/>
          </a:bodyPr>
          <a:lstStyle/>
          <a:p>
            <a:r>
              <a:rPr lang="en-US" dirty="0">
                <a:hlinkClick r:id="rId3"/>
              </a:rPr>
              <a:t>https://youtu.be/whdnqWVTeDU</a:t>
            </a: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8D8D8"/>
            </a:gs>
            <a:gs pos="47000">
              <a:srgbClr val="D8D8D8"/>
            </a:gs>
            <a:gs pos="79000">
              <a:srgbClr val="7F7F7F"/>
            </a:gs>
            <a:gs pos="100000">
              <a:schemeClr val="dk1"/>
            </a:gs>
          </a:gsLst>
          <a:lin ang="16200000" scaled="0"/>
        </a:gradFill>
        <a:effectLst/>
      </p:bgPr>
    </p:bg>
    <p:spTree>
      <p:nvGrpSpPr>
        <p:cNvPr id="1" name="Shape 208"/>
        <p:cNvGrpSpPr/>
        <p:nvPr/>
      </p:nvGrpSpPr>
      <p:grpSpPr>
        <a:xfrm>
          <a:off x="0" y="0"/>
          <a:ext cx="0" cy="0"/>
          <a:chOff x="0" y="0"/>
          <a:chExt cx="0" cy="0"/>
        </a:xfrm>
      </p:grpSpPr>
      <p:sp>
        <p:nvSpPr>
          <p:cNvPr id="209" name="Google Shape;209;p3"/>
          <p:cNvSpPr/>
          <p:nvPr/>
        </p:nvSpPr>
        <p:spPr>
          <a:xfrm>
            <a:off x="0" y="0"/>
            <a:ext cx="9144000" cy="1531938"/>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a:solidFill>
                  <a:srgbClr val="FFFFFF"/>
                </a:solidFill>
                <a:latin typeface="Gill Sans"/>
                <a:ea typeface="Gill Sans"/>
                <a:cs typeface="Gill Sans"/>
                <a:sym typeface="Gill Sans"/>
              </a:rPr>
              <a:t>Target Audience</a:t>
            </a:r>
            <a:endParaRPr sz="4000" b="1" i="0" u="none" strike="noStrike" cap="none">
              <a:solidFill>
                <a:srgbClr val="142F5E"/>
              </a:solidFill>
              <a:latin typeface="Gill Sans"/>
              <a:ea typeface="Gill Sans"/>
              <a:cs typeface="Gill Sans"/>
              <a:sym typeface="Gill Sans"/>
            </a:endParaRPr>
          </a:p>
        </p:txBody>
      </p:sp>
      <p:sp>
        <p:nvSpPr>
          <p:cNvPr id="210" name="Google Shape;210;p3"/>
          <p:cNvSpPr txBox="1"/>
          <p:nvPr/>
        </p:nvSpPr>
        <p:spPr>
          <a:xfrm>
            <a:off x="164625" y="1686590"/>
            <a:ext cx="7435055" cy="42780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Parents/Guardians of current 8th grade students who are now studying or already have completed Algebra 1 or Algebra 1 Honors. Applicants must be zoned for either GHS, AHS, FHS, HHS, JWMHS, or RRHS.</a:t>
            </a:r>
            <a:endParaRPr/>
          </a:p>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For more information, please visit:</a:t>
            </a:r>
            <a:endParaRPr/>
          </a:p>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 </a:t>
            </a:r>
            <a:r>
              <a:rPr lang="en-US" sz="2400" b="0" i="0" u="sng" strike="noStrike" cap="none">
                <a:solidFill>
                  <a:schemeClr val="dk1"/>
                </a:solidFill>
                <a:latin typeface="Calibri"/>
                <a:ea typeface="Calibri"/>
                <a:cs typeface="Calibri"/>
                <a:sym typeface="Calibri"/>
                <a:hlinkClick r:id="rId3"/>
              </a:rPr>
              <a:t>http://www.pasco.k12.fl.us/pasco_choice_catalog/international_baccalaureate</a:t>
            </a:r>
            <a:endParaRPr sz="2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3200" b="0" i="0" u="none" strike="noStrike" cap="none">
              <a:solidFill>
                <a:schemeClr val="dk1"/>
              </a:solidFill>
              <a:latin typeface="Calibri"/>
              <a:ea typeface="Calibri"/>
              <a:cs typeface="Calibri"/>
              <a:sym typeface="Calibri"/>
            </a:endParaRPr>
          </a:p>
        </p:txBody>
      </p:sp>
      <p:pic>
        <p:nvPicPr>
          <p:cNvPr id="211" name="Google Shape;211;p3" descr="PCS Logo Emblem.png"/>
          <p:cNvPicPr preferRelativeResize="0"/>
          <p:nvPr/>
        </p:nvPicPr>
        <p:blipFill rotWithShape="1">
          <a:blip r:embed="rId4">
            <a:alphaModFix/>
          </a:blip>
          <a:srcRect/>
          <a:stretch/>
        </p:blipFill>
        <p:spPr>
          <a:xfrm>
            <a:off x="94146" y="6115804"/>
            <a:ext cx="643539" cy="655100"/>
          </a:xfrm>
          <a:prstGeom prst="rect">
            <a:avLst/>
          </a:prstGeom>
          <a:noFill/>
          <a:ln>
            <a:noFill/>
          </a:ln>
        </p:spPr>
      </p:pic>
      <p:sp>
        <p:nvSpPr>
          <p:cNvPr id="212" name="Google Shape;212;p3"/>
          <p:cNvSpPr/>
          <p:nvPr/>
        </p:nvSpPr>
        <p:spPr>
          <a:xfrm>
            <a:off x="5974813" y="3244334"/>
            <a:ext cx="242374"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Times"/>
                <a:ea typeface="Times"/>
                <a:cs typeface="Times"/>
                <a:sym typeface="Times"/>
              </a:rPr>
              <a:t> </a:t>
            </a:r>
            <a:endParaRPr sz="1800">
              <a:solidFill>
                <a:schemeClr val="dk1"/>
              </a:solidFill>
              <a:latin typeface="Gill Sans"/>
              <a:ea typeface="Gill Sans"/>
              <a:cs typeface="Gill Sans"/>
              <a:sym typeface="Gill Sans"/>
            </a:endParaRPr>
          </a:p>
        </p:txBody>
      </p:sp>
      <p:sp>
        <p:nvSpPr>
          <p:cNvPr id="213" name="Google Shape;213;p3"/>
          <p:cNvSpPr/>
          <p:nvPr/>
        </p:nvSpPr>
        <p:spPr>
          <a:xfrm>
            <a:off x="5974813" y="3244334"/>
            <a:ext cx="242374"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Times"/>
                <a:ea typeface="Times"/>
                <a:cs typeface="Times"/>
                <a:sym typeface="Times"/>
              </a:rPr>
              <a:t> </a:t>
            </a:r>
            <a:endParaRPr sz="1800">
              <a:solidFill>
                <a:schemeClr val="dk1"/>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49000">
              <a:srgbClr val="A5A5A5"/>
            </a:gs>
            <a:gs pos="83000">
              <a:srgbClr val="BFBFBF"/>
            </a:gs>
            <a:gs pos="100000">
              <a:srgbClr val="D8D8D8"/>
            </a:gs>
          </a:gsLst>
          <a:lin ang="13500000" scaled="0"/>
        </a:gradFill>
        <a:effectLst/>
      </p:bgPr>
    </p:bg>
    <p:spTree>
      <p:nvGrpSpPr>
        <p:cNvPr id="1" name="Shape 230"/>
        <p:cNvGrpSpPr/>
        <p:nvPr/>
      </p:nvGrpSpPr>
      <p:grpSpPr>
        <a:xfrm>
          <a:off x="0" y="0"/>
          <a:ext cx="0" cy="0"/>
          <a:chOff x="0" y="0"/>
          <a:chExt cx="0" cy="0"/>
        </a:xfrm>
      </p:grpSpPr>
      <p:pic>
        <p:nvPicPr>
          <p:cNvPr id="231" name="Google Shape;231;p5" descr="dee116d14f22f431b16baea44ffd0b1f--ib-learner-profile-ib-classroom.jpg"/>
          <p:cNvPicPr preferRelativeResize="0"/>
          <p:nvPr/>
        </p:nvPicPr>
        <p:blipFill rotWithShape="1">
          <a:blip r:embed="rId3">
            <a:alphaModFix/>
          </a:blip>
          <a:srcRect/>
          <a:stretch/>
        </p:blipFill>
        <p:spPr>
          <a:xfrm>
            <a:off x="2448560" y="276626"/>
            <a:ext cx="4643120" cy="62391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236"/>
        <p:cNvGrpSpPr/>
        <p:nvPr/>
      </p:nvGrpSpPr>
      <p:grpSpPr>
        <a:xfrm>
          <a:off x="0" y="0"/>
          <a:ext cx="0" cy="0"/>
          <a:chOff x="0" y="0"/>
          <a:chExt cx="0" cy="0"/>
        </a:xfrm>
      </p:grpSpPr>
      <p:graphicFrame>
        <p:nvGraphicFramePr>
          <p:cNvPr id="237" name="Google Shape;237;p6"/>
          <p:cNvGraphicFramePr/>
          <p:nvPr/>
        </p:nvGraphicFramePr>
        <p:xfrm>
          <a:off x="533400" y="442913"/>
          <a:ext cx="8143875" cy="6108700"/>
        </p:xfrm>
        <a:graphic>
          <a:graphicData uri="http://schemas.openxmlformats.org/presentationml/2006/ole">
            <mc:AlternateContent xmlns:mc="http://schemas.openxmlformats.org/markup-compatibility/2006">
              <mc:Choice xmlns:v="urn:schemas-microsoft-com:vml" Requires="v">
                <p:oleObj spid="_x0000_s1034" r:id="rId4" imgW="8143875" imgH="6108700" progId="Word.Document.8">
                  <p:embed/>
                </p:oleObj>
              </mc:Choice>
              <mc:Fallback>
                <p:oleObj r:id="rId4" imgW="8143875" imgH="6108700" progId="Word.Document.8">
                  <p:embed/>
                  <p:pic>
                    <p:nvPicPr>
                      <p:cNvPr id="237" name="Google Shape;237;p6"/>
                      <p:cNvPicPr preferRelativeResize="0"/>
                      <p:nvPr/>
                    </p:nvPicPr>
                    <p:blipFill rotWithShape="1">
                      <a:blip r:embed="rId5">
                        <a:alphaModFix/>
                      </a:blip>
                      <a:srcRect/>
                      <a:stretch/>
                    </p:blipFill>
                    <p:spPr>
                      <a:xfrm>
                        <a:off x="533400" y="442913"/>
                        <a:ext cx="8143875" cy="6108700"/>
                      </a:xfrm>
                      <a:prstGeom prst="rect">
                        <a:avLst/>
                      </a:prstGeom>
                      <a:noFill/>
                      <a:ln>
                        <a:noFill/>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7681" y="507492"/>
            <a:ext cx="5937755" cy="1188720"/>
          </a:xfrm>
        </p:spPr>
        <p:txBody>
          <a:bodyPr/>
          <a:lstStyle/>
          <a:p>
            <a:r>
              <a:rPr lang="en-US" dirty="0">
                <a:solidFill>
                  <a:schemeClr val="accent1"/>
                </a:solidFill>
              </a:rPr>
              <a:t>College Credits = $</a:t>
            </a:r>
            <a:r>
              <a:rPr lang="en-US" dirty="0"/>
              <a:t>	</a:t>
            </a:r>
          </a:p>
        </p:txBody>
      </p:sp>
      <p:sp>
        <p:nvSpPr>
          <p:cNvPr id="2" name="Content Placeholder 1"/>
          <p:cNvSpPr>
            <a:spLocks noGrp="1"/>
          </p:cNvSpPr>
          <p:nvPr>
            <p:ph idx="1"/>
          </p:nvPr>
        </p:nvSpPr>
        <p:spPr>
          <a:xfrm>
            <a:off x="335278" y="2194560"/>
            <a:ext cx="7782559" cy="3515359"/>
          </a:xfrm>
        </p:spPr>
        <p:txBody>
          <a:bodyPr>
            <a:normAutofit fontScale="47500" lnSpcReduction="20000"/>
          </a:bodyPr>
          <a:lstStyle/>
          <a:p>
            <a:pPr lvl="1"/>
            <a:r>
              <a:rPr lang="en-US" sz="5100" dirty="0"/>
              <a:t>7 AP courses in the IB Course Sequence</a:t>
            </a:r>
          </a:p>
          <a:p>
            <a:pPr lvl="1"/>
            <a:r>
              <a:rPr lang="en-US" sz="5100" dirty="0"/>
              <a:t>6 IB courses in the IB Course Sequence</a:t>
            </a:r>
          </a:p>
          <a:p>
            <a:pPr lvl="1"/>
            <a:r>
              <a:rPr lang="en-US" sz="5100" dirty="0"/>
              <a:t>2 Elective courses that may be AP choices</a:t>
            </a:r>
          </a:p>
          <a:p>
            <a:pPr lvl="1"/>
            <a:r>
              <a:rPr lang="en-US" sz="5100" dirty="0"/>
              <a:t>15 courses at 3 credits each = 45 credits!</a:t>
            </a:r>
          </a:p>
          <a:p>
            <a:pPr lvl="1"/>
            <a:r>
              <a:rPr lang="en-US" sz="5100" dirty="0"/>
              <a:t>60 credits is required for an Associates Degree</a:t>
            </a:r>
          </a:p>
          <a:p>
            <a:pPr lvl="1"/>
            <a:endParaRPr lang="en-US" sz="5100" dirty="0"/>
          </a:p>
          <a:p>
            <a:r>
              <a:rPr lang="en-US" sz="3800" b="1" dirty="0">
                <a:solidFill>
                  <a:schemeClr val="accent1"/>
                </a:solidFill>
                <a:latin typeface="Franklin Gothic Medium Cond" panose="020B0606030402020204" pitchFamily="34" charset="0"/>
              </a:rPr>
              <a:t>Average in-state college fees and tuition are $9650.00 and the average student enrolls in 30 hours (typical of a year long course load) of credit. The cost per credit hour is  approximately $322.00. A typical 3 hour course would cost $965.00</a:t>
            </a:r>
          </a:p>
          <a:p>
            <a:endParaRPr lang="en-US" dirty="0"/>
          </a:p>
        </p:txBody>
      </p:sp>
    </p:spTree>
    <p:extLst>
      <p:ext uri="{BB962C8B-B14F-4D97-AF65-F5344CB8AC3E}">
        <p14:creationId xmlns:p14="http://schemas.microsoft.com/office/powerpoint/2010/main" val="1138641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8D8D8"/>
            </a:gs>
            <a:gs pos="74000">
              <a:srgbClr val="BFBFBF"/>
            </a:gs>
            <a:gs pos="83000">
              <a:srgbClr val="7F7F7F"/>
            </a:gs>
            <a:gs pos="100000">
              <a:schemeClr val="dk1"/>
            </a:gs>
          </a:gsLst>
          <a:lin ang="5400000" scaled="0"/>
        </a:gradFill>
        <a:effectLst/>
      </p:bgPr>
    </p:bg>
    <p:spTree>
      <p:nvGrpSpPr>
        <p:cNvPr id="1" name="Shape 249"/>
        <p:cNvGrpSpPr/>
        <p:nvPr/>
      </p:nvGrpSpPr>
      <p:grpSpPr>
        <a:xfrm>
          <a:off x="0" y="0"/>
          <a:ext cx="0" cy="0"/>
          <a:chOff x="0" y="0"/>
          <a:chExt cx="0" cy="0"/>
        </a:xfrm>
      </p:grpSpPr>
      <p:sp>
        <p:nvSpPr>
          <p:cNvPr id="250" name="Google Shape;250;p8"/>
          <p:cNvSpPr txBox="1">
            <a:spLocks noGrp="1"/>
          </p:cNvSpPr>
          <p:nvPr>
            <p:ph type="title"/>
          </p:nvPr>
        </p:nvSpPr>
        <p:spPr>
          <a:xfrm>
            <a:off x="457200" y="274638"/>
            <a:ext cx="8229600" cy="941185"/>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004500"/>
              </a:buClr>
              <a:buSzPts val="2600"/>
              <a:buFont typeface="Gill Sans"/>
              <a:buNone/>
            </a:pPr>
            <a:r>
              <a:rPr lang="en-US">
                <a:solidFill>
                  <a:srgbClr val="004500"/>
                </a:solidFill>
              </a:rPr>
              <a:t>IB DIPLOMA PROGRAM MODEL</a:t>
            </a:r>
            <a:endParaRPr>
              <a:solidFill>
                <a:srgbClr val="004500"/>
              </a:solidFill>
            </a:endParaRPr>
          </a:p>
        </p:txBody>
      </p:sp>
      <p:sp>
        <p:nvSpPr>
          <p:cNvPr id="251" name="Google Shape;251;p8"/>
          <p:cNvSpPr txBox="1"/>
          <p:nvPr/>
        </p:nvSpPr>
        <p:spPr>
          <a:xfrm>
            <a:off x="457200" y="1363294"/>
            <a:ext cx="7650480"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Gill Sans"/>
                <a:ea typeface="Gill Sans"/>
                <a:cs typeface="Gill Sans"/>
                <a:sym typeface="Gill Sans"/>
              </a:rPr>
              <a:t>The curriculum is modeled by six academic </a:t>
            </a:r>
            <a:endParaRPr/>
          </a:p>
          <a:p>
            <a:pPr marL="0" marR="0" lvl="0" indent="0" algn="ctr" rtl="0">
              <a:spcBef>
                <a:spcPts val="0"/>
              </a:spcBef>
              <a:spcAft>
                <a:spcPts val="0"/>
              </a:spcAft>
              <a:buNone/>
            </a:pPr>
            <a:r>
              <a:rPr lang="en-US" sz="2400" b="1">
                <a:solidFill>
                  <a:schemeClr val="dk1"/>
                </a:solidFill>
                <a:latin typeface="Gill Sans"/>
                <a:ea typeface="Gill Sans"/>
                <a:cs typeface="Gill Sans"/>
                <a:sym typeface="Gill Sans"/>
              </a:rPr>
              <a:t>areas surrounding the three core requirements.</a:t>
            </a:r>
            <a:endParaRPr/>
          </a:p>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252" name="Google Shape;252;p8"/>
          <p:cNvSpPr txBox="1"/>
          <p:nvPr/>
        </p:nvSpPr>
        <p:spPr>
          <a:xfrm>
            <a:off x="1897777" y="3328630"/>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pic>
        <p:nvPicPr>
          <p:cNvPr id="253" name="Google Shape;253;p8" descr="dp_eng_reduced.jpg"/>
          <p:cNvPicPr preferRelativeResize="0"/>
          <p:nvPr/>
        </p:nvPicPr>
        <p:blipFill rotWithShape="1">
          <a:blip r:embed="rId3">
            <a:alphaModFix/>
          </a:blip>
          <a:srcRect/>
          <a:stretch/>
        </p:blipFill>
        <p:spPr>
          <a:xfrm>
            <a:off x="2507056" y="2298570"/>
            <a:ext cx="4129888" cy="41298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8D8D8"/>
            </a:gs>
            <a:gs pos="47000">
              <a:srgbClr val="D8D8D8"/>
            </a:gs>
            <a:gs pos="79000">
              <a:srgbClr val="7F7F7F"/>
            </a:gs>
            <a:gs pos="100000">
              <a:srgbClr val="7F7F7F"/>
            </a:gs>
          </a:gsLst>
          <a:lin ang="18900000" scaled="0"/>
        </a:gradFill>
        <a:effectLst/>
      </p:bgPr>
    </p:bg>
    <p:spTree>
      <p:nvGrpSpPr>
        <p:cNvPr id="1" name="Shape 258"/>
        <p:cNvGrpSpPr/>
        <p:nvPr/>
      </p:nvGrpSpPr>
      <p:grpSpPr>
        <a:xfrm>
          <a:off x="0" y="0"/>
          <a:ext cx="0" cy="0"/>
          <a:chOff x="0" y="0"/>
          <a:chExt cx="0" cy="0"/>
        </a:xfrm>
      </p:grpSpPr>
      <p:sp>
        <p:nvSpPr>
          <p:cNvPr id="259" name="Google Shape;259;p9"/>
          <p:cNvSpPr txBox="1">
            <a:spLocks noGrp="1"/>
          </p:cNvSpPr>
          <p:nvPr>
            <p:ph type="title"/>
          </p:nvPr>
        </p:nvSpPr>
        <p:spPr>
          <a:xfrm>
            <a:off x="603504" y="964692"/>
            <a:ext cx="4421124"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600"/>
              <a:buFont typeface="Gill Sans"/>
              <a:buNone/>
            </a:pPr>
            <a:r>
              <a:rPr lang="en-US" sz="2600"/>
              <a:t>IB CORE CURRICULUM</a:t>
            </a:r>
            <a:endParaRPr/>
          </a:p>
        </p:txBody>
      </p:sp>
      <p:sp>
        <p:nvSpPr>
          <p:cNvPr id="260" name="Google Shape;260;p9"/>
          <p:cNvSpPr txBox="1">
            <a:spLocks noGrp="1"/>
          </p:cNvSpPr>
          <p:nvPr>
            <p:ph type="body" idx="1"/>
          </p:nvPr>
        </p:nvSpPr>
        <p:spPr>
          <a:xfrm>
            <a:off x="602432" y="2638043"/>
            <a:ext cx="4472488" cy="3718151"/>
          </a:xfrm>
          <a:prstGeom prst="rect">
            <a:avLst/>
          </a:prstGeom>
          <a:noFill/>
          <a:ln>
            <a:noFill/>
          </a:ln>
        </p:spPr>
        <p:txBody>
          <a:bodyPr spcFirstLastPara="1" wrap="square" lIns="91425" tIns="45700" rIns="91425" bIns="45700" anchor="t" anchorCtr="0">
            <a:normAutofit/>
          </a:bodyPr>
          <a:lstStyle/>
          <a:p>
            <a:pPr marL="109728" lvl="0" indent="0" algn="l" rtl="0">
              <a:lnSpc>
                <a:spcPct val="80000"/>
              </a:lnSpc>
              <a:spcBef>
                <a:spcPts val="0"/>
              </a:spcBef>
              <a:spcAft>
                <a:spcPts val="0"/>
              </a:spcAft>
              <a:buClr>
                <a:srgbClr val="004500"/>
              </a:buClr>
              <a:buSzPts val="1572"/>
              <a:buNone/>
            </a:pPr>
            <a:r>
              <a:rPr lang="en-US" sz="1572"/>
              <a:t>In addition, to receive the IB Diploma students must complete:</a:t>
            </a:r>
            <a:endParaRPr/>
          </a:p>
          <a:p>
            <a:pPr marL="685800" lvl="2" indent="-228600" algn="l" rtl="0">
              <a:lnSpc>
                <a:spcPct val="80000"/>
              </a:lnSpc>
              <a:spcBef>
                <a:spcPts val="1000"/>
              </a:spcBef>
              <a:spcAft>
                <a:spcPts val="0"/>
              </a:spcAft>
              <a:buClr>
                <a:srgbClr val="004500"/>
              </a:buClr>
              <a:buSzPts val="1572"/>
              <a:buChar char="•"/>
            </a:pPr>
            <a:r>
              <a:rPr lang="en-US" sz="1572" b="1"/>
              <a:t>Extended Essay </a:t>
            </a:r>
            <a:r>
              <a:rPr lang="en-US" sz="1572"/>
              <a:t>– 4,000 words! You choose the subject and topic. A mentor is assigned to you to begin the process in your junior year.</a:t>
            </a:r>
            <a:endParaRPr/>
          </a:p>
          <a:p>
            <a:pPr marL="685800" lvl="2" indent="-228600" algn="l" rtl="0">
              <a:lnSpc>
                <a:spcPct val="80000"/>
              </a:lnSpc>
              <a:spcBef>
                <a:spcPts val="1000"/>
              </a:spcBef>
              <a:spcAft>
                <a:spcPts val="0"/>
              </a:spcAft>
              <a:buClr>
                <a:srgbClr val="004500"/>
              </a:buClr>
              <a:buSzPts val="1572"/>
              <a:buChar char="•"/>
            </a:pPr>
            <a:r>
              <a:rPr lang="en-US" sz="1572" b="1"/>
              <a:t>Theory of Knowledge </a:t>
            </a:r>
            <a:r>
              <a:rPr lang="en-US" sz="1572"/>
              <a:t>– a course designed to teach you about knowledge and the process of thinking.  You will think about thinking!</a:t>
            </a:r>
            <a:endParaRPr/>
          </a:p>
          <a:p>
            <a:pPr marL="685800" lvl="2" indent="-228600" algn="l" rtl="0">
              <a:lnSpc>
                <a:spcPct val="80000"/>
              </a:lnSpc>
              <a:spcBef>
                <a:spcPts val="1000"/>
              </a:spcBef>
              <a:spcAft>
                <a:spcPts val="0"/>
              </a:spcAft>
              <a:buClr>
                <a:srgbClr val="004500"/>
              </a:buClr>
              <a:buSzPts val="1572"/>
              <a:buChar char="•"/>
            </a:pPr>
            <a:r>
              <a:rPr lang="en-US" sz="1572" b="1"/>
              <a:t>Creativity, action, service (CAS) </a:t>
            </a:r>
            <a:r>
              <a:rPr lang="en-US" sz="1572"/>
              <a:t>– a project that you choose to benefit someone else.  It is something that you are interested in and want to share with others in need.</a:t>
            </a:r>
            <a:endParaRPr/>
          </a:p>
        </p:txBody>
      </p:sp>
      <p:sp>
        <p:nvSpPr>
          <p:cNvPr id="261" name="Google Shape;261;p9"/>
          <p:cNvSpPr/>
          <p:nvPr/>
        </p:nvSpPr>
        <p:spPr>
          <a:xfrm>
            <a:off x="5540029" y="964692"/>
            <a:ext cx="2990088" cy="4936558"/>
          </a:xfrm>
          <a:prstGeom prst="rect">
            <a:avLst/>
          </a:prstGeom>
          <a:noFill/>
          <a:ln w="31750" cap="sq"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62" name="Google Shape;262;p9"/>
          <p:cNvSpPr/>
          <p:nvPr/>
        </p:nvSpPr>
        <p:spPr>
          <a:xfrm>
            <a:off x="5663473" y="1128683"/>
            <a:ext cx="2743200" cy="460857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263" name="Google Shape;263;p9"/>
          <p:cNvPicPr preferRelativeResize="0"/>
          <p:nvPr/>
        </p:nvPicPr>
        <p:blipFill rotWithShape="1">
          <a:blip r:embed="rId3">
            <a:alphaModFix/>
          </a:blip>
          <a:srcRect/>
          <a:stretch/>
        </p:blipFill>
        <p:spPr>
          <a:xfrm>
            <a:off x="5786917" y="1862963"/>
            <a:ext cx="2496312" cy="3140015"/>
          </a:xfrm>
          <a:prstGeom prst="rect">
            <a:avLst/>
          </a:prstGeom>
          <a:noFill/>
          <a:ln>
            <a:noFill/>
          </a:ln>
        </p:spPr>
      </p:pic>
      <p:sp>
        <p:nvSpPr>
          <p:cNvPr id="264" name="Google Shape;264;p9"/>
          <p:cNvSpPr txBox="1"/>
          <p:nvPr/>
        </p:nvSpPr>
        <p:spPr>
          <a:xfrm>
            <a:off x="433125" y="5909225"/>
            <a:ext cx="5857800" cy="58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1644</Words>
  <Application>Microsoft Macintosh PowerPoint</Application>
  <PresentationFormat>On-screen Show (4:3)</PresentationFormat>
  <Paragraphs>177</Paragraphs>
  <Slides>20</Slides>
  <Notes>16</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30" baseType="lpstr">
      <vt:lpstr>Arial</vt:lpstr>
      <vt:lpstr>Calibri</vt:lpstr>
      <vt:lpstr>Franklin Gothic Medium Cond</vt:lpstr>
      <vt:lpstr>Gill Sans</vt:lpstr>
      <vt:lpstr>Times</vt:lpstr>
      <vt:lpstr>1_Parcel</vt:lpstr>
      <vt:lpstr>Parcel</vt:lpstr>
      <vt:lpstr>1_Parcel</vt:lpstr>
      <vt:lpstr>Parcel</vt:lpstr>
      <vt:lpstr>Word.Document.8</vt:lpstr>
      <vt:lpstr>PowerPoint Presentation</vt:lpstr>
      <vt:lpstr>IB DIPLOMA PROGRAM FOR THE CLASS OF ‘24</vt:lpstr>
      <vt:lpstr>IB VIDEO</vt:lpstr>
      <vt:lpstr>PowerPoint Presentation</vt:lpstr>
      <vt:lpstr>PowerPoint Presentation</vt:lpstr>
      <vt:lpstr>PowerPoint Presentation</vt:lpstr>
      <vt:lpstr>College Credits = $ </vt:lpstr>
      <vt:lpstr>IB DIPLOMA PROGRAM MODEL</vt:lpstr>
      <vt:lpstr>IB CORE CURRICULUM</vt:lpstr>
      <vt:lpstr>GROUP 4</vt:lpstr>
      <vt:lpstr>IB ENTERTAINMENT </vt:lpstr>
      <vt:lpstr>$ COLLEGE $</vt:lpstr>
      <vt:lpstr>IB DIPLOMA ACCEPTANCE RATES </vt:lpstr>
      <vt:lpstr>PowerPoint Presentation</vt:lpstr>
      <vt:lpstr>Across different studies, researchers have found that:</vt:lpstr>
      <vt:lpstr> Across the research, DP students have been cited as demonstrating the following skills: </vt:lpstr>
      <vt:lpstr>WHAT DOES THE IB PROGRAM DO FOR ME?</vt:lpstr>
      <vt:lpstr>PowerPoint Presentation</vt:lpstr>
      <vt:lpstr>Dean of Admissions at Stanford</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Yusuf Saeed</dc:creator>
  <cp:lastModifiedBy>Cheryl Anne Macri Grim</cp:lastModifiedBy>
  <cp:revision>10</cp:revision>
  <dcterms:created xsi:type="dcterms:W3CDTF">2019-10-25T01:34:17Z</dcterms:created>
  <dcterms:modified xsi:type="dcterms:W3CDTF">2019-11-19T15:11:19Z</dcterms:modified>
</cp:coreProperties>
</file>